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59" r:id="rId5"/>
    <p:sldId id="260" r:id="rId6"/>
    <p:sldId id="265" r:id="rId7"/>
    <p:sldId id="266" r:id="rId8"/>
    <p:sldId id="261" r:id="rId9"/>
    <p:sldId id="262" r:id="rId10"/>
    <p:sldId id="263" r:id="rId11"/>
    <p:sldId id="264"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399" autoAdjust="0"/>
  </p:normalViewPr>
  <p:slideViewPr>
    <p:cSldViewPr>
      <p:cViewPr varScale="1">
        <p:scale>
          <a:sx n="57" d="100"/>
          <a:sy n="57" d="100"/>
        </p:scale>
        <p:origin x="-19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2243FC-AD17-49F9-BA36-75D72BB449BC}" type="datetimeFigureOut">
              <a:rPr lang="en-CA" smtClean="0"/>
              <a:pPr/>
              <a:t>27/10/2014</a:t>
            </a:fld>
            <a:endParaRPr lang="en-CA"/>
          </a:p>
        </p:txBody>
      </p:sp>
      <p:sp>
        <p:nvSpPr>
          <p:cNvPr id="4" name="슬라이드 이미지 개체 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CA"/>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7BFA2F-3CE8-4972-BF94-1DA1A85DB034}"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p:spPr>
        <p:txBody>
          <a:bodyPr/>
          <a:lstStyle/>
          <a:p>
            <a:pPr eaLnBrk="1" hangingPunct="1">
              <a:spcBef>
                <a:spcPct val="0"/>
              </a:spcBef>
            </a:pPr>
            <a:r>
              <a:rPr lang="en-CA" altLang="ko-KR" b="1" dirty="0" smtClean="0">
                <a:ea typeface="굴림" charset="-127"/>
              </a:rPr>
              <a:t>Category:  </a:t>
            </a:r>
            <a:r>
              <a:rPr lang="en-CA" altLang="ko-KR" dirty="0" smtClean="0">
                <a:ea typeface="굴림" charset="-127"/>
              </a:rPr>
              <a:t>Grade 12– Biology – Cell</a:t>
            </a:r>
            <a:r>
              <a:rPr lang="en-CA" altLang="ko-KR" baseline="0" dirty="0" smtClean="0">
                <a:ea typeface="굴림" charset="-127"/>
              </a:rPr>
              <a:t> Biology – </a:t>
            </a:r>
            <a:r>
              <a:rPr lang="en-CA" altLang="ko-KR" baseline="0" dirty="0" smtClean="0">
                <a:ea typeface="굴림" charset="-127"/>
              </a:rPr>
              <a:t>Basic Cell </a:t>
            </a:r>
            <a:r>
              <a:rPr lang="en-CA" altLang="ko-KR" baseline="0" dirty="0" smtClean="0">
                <a:ea typeface="굴림" charset="-127"/>
              </a:rPr>
              <a:t>Structure</a:t>
            </a:r>
            <a:endParaRPr lang="en-CA" altLang="ko-KR" dirty="0" smtClean="0">
              <a:ea typeface="굴림" charset="-127"/>
            </a:endParaRPr>
          </a:p>
          <a:p>
            <a:pPr eaLnBrk="1" hangingPunct="1">
              <a:spcBef>
                <a:spcPct val="0"/>
              </a:spcBef>
            </a:pPr>
            <a:endParaRPr lang="en-CA" altLang="ko-KR" dirty="0" smtClean="0">
              <a:ea typeface="굴림" charset="-127"/>
            </a:endParaRPr>
          </a:p>
          <a:p>
            <a:pPr eaLnBrk="1" hangingPunct="1">
              <a:spcBef>
                <a:spcPct val="0"/>
              </a:spcBef>
            </a:pPr>
            <a:r>
              <a:rPr lang="en-CA" altLang="ko-KR" b="1" dirty="0" smtClean="0">
                <a:ea typeface="굴림" charset="-127"/>
              </a:rPr>
              <a:t>Tags:</a:t>
            </a:r>
            <a:r>
              <a:rPr lang="en-CA" altLang="ko-KR" dirty="0" smtClean="0">
                <a:ea typeface="굴림" charset="-127"/>
              </a:rPr>
              <a:t>  Prokaryotic,</a:t>
            </a:r>
            <a:r>
              <a:rPr lang="en-CA" altLang="ko-KR" baseline="0" dirty="0" smtClean="0">
                <a:ea typeface="굴림" charset="-127"/>
              </a:rPr>
              <a:t> Eukaryotic, Cell </a:t>
            </a:r>
            <a:r>
              <a:rPr lang="en-CA" altLang="ko-KR" baseline="0" dirty="0" smtClean="0">
                <a:ea typeface="굴림" charset="-127"/>
              </a:rPr>
              <a:t>structures </a:t>
            </a:r>
            <a:endParaRPr lang="en-CA" altLang="ko-KR" dirty="0" smtClean="0">
              <a:ea typeface="굴림" charset="-127"/>
            </a:endParaRPr>
          </a:p>
          <a:p>
            <a:pPr eaLnBrk="1" hangingPunct="1">
              <a:spcBef>
                <a:spcPct val="0"/>
              </a:spcBef>
            </a:pPr>
            <a:endParaRPr lang="en-CA" altLang="ko-KR" b="1" dirty="0" smtClean="0">
              <a:ea typeface="굴림" charset="-127"/>
            </a:endParaRPr>
          </a:p>
          <a:p>
            <a:pPr>
              <a:spcBef>
                <a:spcPct val="50000"/>
              </a:spcBef>
            </a:pPr>
            <a:r>
              <a:rPr lang="en-CA" altLang="ko-KR" b="1" dirty="0" smtClean="0">
                <a:ea typeface="굴림" charset="-127"/>
              </a:rPr>
              <a:t>Excerpt</a:t>
            </a:r>
            <a:r>
              <a:rPr lang="en-CA" altLang="ko-KR" b="1" dirty="0" smtClean="0">
                <a:ea typeface="굴림" charset="-127"/>
              </a:rPr>
              <a:t>: </a:t>
            </a:r>
            <a:r>
              <a:rPr lang="en-CA" altLang="ko-KR" b="0" dirty="0" smtClean="0">
                <a:ea typeface="굴림" charset="-127"/>
              </a:rPr>
              <a:t>Specific/Detailed</a:t>
            </a:r>
            <a:r>
              <a:rPr lang="en-CA" altLang="ko-KR" b="0" baseline="0" dirty="0" smtClean="0">
                <a:ea typeface="굴림" charset="-127"/>
              </a:rPr>
              <a:t> Organelle functions</a:t>
            </a:r>
            <a:endParaRPr lang="en-CA" altLang="ko-KR" dirty="0" smtClean="0">
              <a:ea typeface="굴림" charset="-127"/>
            </a:endParaRPr>
          </a:p>
          <a:p>
            <a:endParaRPr lang="en-CA" altLang="ko-KR" dirty="0" smtClean="0">
              <a:ea typeface="굴림" charset="-127"/>
            </a:endParaRPr>
          </a:p>
        </p:txBody>
      </p:sp>
      <p:sp>
        <p:nvSpPr>
          <p:cNvPr id="7172" name="Slide Number Placeholder 3"/>
          <p:cNvSpPr>
            <a:spLocks noGrp="1"/>
          </p:cNvSpPr>
          <p:nvPr>
            <p:ph type="sldNum" sz="quarter" idx="5"/>
          </p:nvPr>
        </p:nvSpPr>
        <p:spPr>
          <a:noFill/>
          <a:ln>
            <a:miter lim="800000"/>
            <a:headEnd/>
            <a:tailEnd/>
          </a:ln>
        </p:spPr>
        <p:txBody>
          <a:bodyPr/>
          <a:lstStyle/>
          <a:p>
            <a:fld id="{67C0D18B-9A10-4309-8F34-8EFB042B1E91}" type="slidenum">
              <a:rPr lang="en-CA" altLang="ko-KR"/>
              <a:pPr/>
              <a:t>1</a:t>
            </a:fld>
            <a:endParaRPr lang="en-CA" altLang="ko-K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miter lim="800000"/>
            <a:headEnd/>
            <a:tailEnd/>
          </a:ln>
        </p:spPr>
        <p:txBody>
          <a:bodyPr/>
          <a:lstStyle/>
          <a:p>
            <a:fld id="{A4186302-CD67-4BF4-9C71-C40833688F2B}" type="slidenum">
              <a:rPr lang="en-CA" altLang="ko-KR"/>
              <a:pPr/>
              <a:t>10</a:t>
            </a:fld>
            <a:endParaRPr lang="en-CA" altLang="ko-K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spcBef>
                <a:spcPct val="0"/>
              </a:spcBef>
            </a:pPr>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p:spPr>
        <p:txBody>
          <a:bodyPr/>
          <a:lstStyle/>
          <a:p>
            <a:endParaRPr lang="en-US" smtClean="0"/>
          </a:p>
        </p:txBody>
      </p:sp>
      <p:sp>
        <p:nvSpPr>
          <p:cNvPr id="10244" name="Slide Number Placeholder 3"/>
          <p:cNvSpPr>
            <a:spLocks noGrp="1"/>
          </p:cNvSpPr>
          <p:nvPr>
            <p:ph type="sldNum" sz="quarter" idx="5"/>
          </p:nvPr>
        </p:nvSpPr>
        <p:spPr>
          <a:noFill/>
          <a:ln>
            <a:miter lim="800000"/>
            <a:headEnd/>
            <a:tailEnd/>
          </a:ln>
        </p:spPr>
        <p:txBody>
          <a:bodyPr/>
          <a:lstStyle/>
          <a:p>
            <a:fld id="{DB89B799-9408-489A-A041-7A4FA6EBC75B}" type="slidenum">
              <a:rPr lang="en-CA" altLang="ko-KR"/>
              <a:pPr/>
              <a:t>11</a:t>
            </a:fld>
            <a:endParaRPr lang="en-CA" altLang="ko-K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miter lim="800000"/>
            <a:headEnd/>
            <a:tailEnd/>
          </a:ln>
        </p:spPr>
        <p:txBody>
          <a:bodyPr/>
          <a:lstStyle/>
          <a:p>
            <a:fld id="{A4186302-CD67-4BF4-9C71-C40833688F2B}" type="slidenum">
              <a:rPr lang="en-CA" altLang="ko-KR"/>
              <a:pPr/>
              <a:t>12</a:t>
            </a:fld>
            <a:endParaRPr lang="en-CA" altLang="ko-K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spcBef>
                <a:spcPct val="0"/>
              </a:spcBef>
            </a:pPr>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p:spPr>
        <p:txBody>
          <a:bodyPr/>
          <a:lstStyle/>
          <a:p>
            <a:endParaRPr lang="en-US" smtClean="0"/>
          </a:p>
        </p:txBody>
      </p:sp>
      <p:sp>
        <p:nvSpPr>
          <p:cNvPr id="10244" name="Slide Number Placeholder 3"/>
          <p:cNvSpPr>
            <a:spLocks noGrp="1"/>
          </p:cNvSpPr>
          <p:nvPr>
            <p:ph type="sldNum" sz="quarter" idx="5"/>
          </p:nvPr>
        </p:nvSpPr>
        <p:spPr>
          <a:noFill/>
          <a:ln>
            <a:miter lim="800000"/>
            <a:headEnd/>
            <a:tailEnd/>
          </a:ln>
        </p:spPr>
        <p:txBody>
          <a:bodyPr/>
          <a:lstStyle/>
          <a:p>
            <a:fld id="{DB89B799-9408-489A-A041-7A4FA6EBC75B}" type="slidenum">
              <a:rPr lang="en-CA" altLang="ko-KR"/>
              <a:pPr/>
              <a:t>13</a:t>
            </a:fld>
            <a:endParaRPr lang="en-CA" altLang="ko-K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miter lim="800000"/>
            <a:headEnd/>
            <a:tailEnd/>
          </a:ln>
        </p:spPr>
        <p:txBody>
          <a:bodyPr/>
          <a:lstStyle/>
          <a:p>
            <a:fld id="{DE826343-FCAC-4033-8336-3AC4312869E2}" type="slidenum">
              <a:rPr lang="en-CA" altLang="ko-KR"/>
              <a:pPr/>
              <a:t>14</a:t>
            </a:fld>
            <a:endParaRPr lang="en-CA" altLang="ko-K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spcBef>
                <a:spcPct val="0"/>
              </a:spcBef>
            </a:pPr>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miter lim="800000"/>
            <a:headEnd/>
            <a:tailEnd/>
          </a:ln>
        </p:spPr>
        <p:txBody>
          <a:bodyPr/>
          <a:lstStyle/>
          <a:p>
            <a:fld id="{DE826343-FCAC-4033-8336-3AC4312869E2}" type="slidenum">
              <a:rPr lang="en-CA" altLang="ko-KR"/>
              <a:pPr/>
              <a:t>15</a:t>
            </a:fld>
            <a:endParaRPr lang="en-CA" altLang="ko-K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spcBef>
                <a:spcPct val="0"/>
              </a:spcBef>
            </a:pPr>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miter lim="800000"/>
            <a:headEnd/>
            <a:tailEnd/>
          </a:ln>
        </p:spPr>
        <p:txBody>
          <a:bodyPr/>
          <a:lstStyle/>
          <a:p>
            <a:fld id="{A4186302-CD67-4BF4-9C71-C40833688F2B}" type="slidenum">
              <a:rPr lang="en-CA" altLang="ko-KR"/>
              <a:pPr/>
              <a:t>16</a:t>
            </a:fld>
            <a:endParaRPr lang="en-CA" altLang="ko-K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spcBef>
                <a:spcPct val="0"/>
              </a:spcBef>
            </a:pPr>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p:spPr>
        <p:txBody>
          <a:bodyPr/>
          <a:lstStyle/>
          <a:p>
            <a:endParaRPr lang="en-US" smtClean="0"/>
          </a:p>
        </p:txBody>
      </p:sp>
      <p:sp>
        <p:nvSpPr>
          <p:cNvPr id="10244" name="Slide Number Placeholder 3"/>
          <p:cNvSpPr>
            <a:spLocks noGrp="1"/>
          </p:cNvSpPr>
          <p:nvPr>
            <p:ph type="sldNum" sz="quarter" idx="5"/>
          </p:nvPr>
        </p:nvSpPr>
        <p:spPr>
          <a:noFill/>
          <a:ln>
            <a:miter lim="800000"/>
            <a:headEnd/>
            <a:tailEnd/>
          </a:ln>
        </p:spPr>
        <p:txBody>
          <a:bodyPr/>
          <a:lstStyle/>
          <a:p>
            <a:fld id="{DB89B799-9408-489A-A041-7A4FA6EBC75B}" type="slidenum">
              <a:rPr lang="en-CA" altLang="ko-KR"/>
              <a:pPr/>
              <a:t>17</a:t>
            </a:fld>
            <a:endParaRPr lang="en-CA" altLang="ko-K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p:spPr>
        <p:txBody>
          <a:bodyPr/>
          <a:lstStyle/>
          <a:p>
            <a:endParaRPr lang="en-US" smtClean="0"/>
          </a:p>
        </p:txBody>
      </p:sp>
      <p:sp>
        <p:nvSpPr>
          <p:cNvPr id="10244" name="Slide Number Placeholder 3"/>
          <p:cNvSpPr>
            <a:spLocks noGrp="1"/>
          </p:cNvSpPr>
          <p:nvPr>
            <p:ph type="sldNum" sz="quarter" idx="5"/>
          </p:nvPr>
        </p:nvSpPr>
        <p:spPr>
          <a:noFill/>
          <a:ln>
            <a:miter lim="800000"/>
            <a:headEnd/>
            <a:tailEnd/>
          </a:ln>
        </p:spPr>
        <p:txBody>
          <a:bodyPr/>
          <a:lstStyle/>
          <a:p>
            <a:fld id="{DB89B799-9408-489A-A041-7A4FA6EBC75B}" type="slidenum">
              <a:rPr lang="en-CA" altLang="ko-KR"/>
              <a:pPr/>
              <a:t>18</a:t>
            </a:fld>
            <a:endParaRPr lang="en-CA" altLang="ko-K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p:spPr>
        <p:txBody>
          <a:bodyPr/>
          <a:lstStyle/>
          <a:p>
            <a:endParaRPr lang="en-US" smtClean="0"/>
          </a:p>
        </p:txBody>
      </p:sp>
      <p:sp>
        <p:nvSpPr>
          <p:cNvPr id="10244" name="Slide Number Placeholder 3"/>
          <p:cNvSpPr>
            <a:spLocks noGrp="1"/>
          </p:cNvSpPr>
          <p:nvPr>
            <p:ph type="sldNum" sz="quarter" idx="5"/>
          </p:nvPr>
        </p:nvSpPr>
        <p:spPr>
          <a:noFill/>
          <a:ln>
            <a:miter lim="800000"/>
            <a:headEnd/>
            <a:tailEnd/>
          </a:ln>
        </p:spPr>
        <p:txBody>
          <a:bodyPr/>
          <a:lstStyle/>
          <a:p>
            <a:fld id="{DB89B799-9408-489A-A041-7A4FA6EBC75B}" type="slidenum">
              <a:rPr lang="en-CA" altLang="ko-KR"/>
              <a:pPr/>
              <a:t>19</a:t>
            </a:fld>
            <a:endParaRPr lang="en-CA" altLang="ko-K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miter lim="800000"/>
            <a:headEnd/>
            <a:tailEnd/>
          </a:ln>
        </p:spPr>
        <p:txBody>
          <a:bodyPr/>
          <a:lstStyle/>
          <a:p>
            <a:fld id="{DE826343-FCAC-4033-8336-3AC4312869E2}" type="slidenum">
              <a:rPr lang="en-CA" altLang="ko-KR"/>
              <a:pPr/>
              <a:t>2</a:t>
            </a:fld>
            <a:endParaRPr lang="en-CA" altLang="ko-K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spcBef>
                <a:spcPct val="0"/>
              </a:spcBef>
            </a:pPr>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miter lim="800000"/>
            <a:headEnd/>
            <a:tailEnd/>
          </a:ln>
        </p:spPr>
        <p:txBody>
          <a:bodyPr/>
          <a:lstStyle/>
          <a:p>
            <a:fld id="{A4186302-CD67-4BF4-9C71-C40833688F2B}" type="slidenum">
              <a:rPr lang="en-CA" altLang="ko-KR"/>
              <a:pPr/>
              <a:t>20</a:t>
            </a:fld>
            <a:endParaRPr lang="en-CA" altLang="ko-K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spcBef>
                <a:spcPct val="0"/>
              </a:spcBef>
            </a:pPr>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p:spPr>
        <p:txBody>
          <a:bodyPr/>
          <a:lstStyle/>
          <a:p>
            <a:endParaRPr lang="en-US" smtClean="0"/>
          </a:p>
        </p:txBody>
      </p:sp>
      <p:sp>
        <p:nvSpPr>
          <p:cNvPr id="10244" name="Slide Number Placeholder 3"/>
          <p:cNvSpPr>
            <a:spLocks noGrp="1"/>
          </p:cNvSpPr>
          <p:nvPr>
            <p:ph type="sldNum" sz="quarter" idx="5"/>
          </p:nvPr>
        </p:nvSpPr>
        <p:spPr>
          <a:noFill/>
          <a:ln>
            <a:miter lim="800000"/>
            <a:headEnd/>
            <a:tailEnd/>
          </a:ln>
        </p:spPr>
        <p:txBody>
          <a:bodyPr/>
          <a:lstStyle/>
          <a:p>
            <a:fld id="{DB89B799-9408-489A-A041-7A4FA6EBC75B}" type="slidenum">
              <a:rPr lang="en-CA" altLang="ko-KR"/>
              <a:pPr/>
              <a:t>21</a:t>
            </a:fld>
            <a:endParaRPr lang="en-CA" altLang="ko-K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p:spPr>
        <p:txBody>
          <a:bodyPr/>
          <a:lstStyle/>
          <a:p>
            <a:endParaRPr lang="en-US" smtClean="0"/>
          </a:p>
        </p:txBody>
      </p:sp>
      <p:sp>
        <p:nvSpPr>
          <p:cNvPr id="10244" name="Slide Number Placeholder 3"/>
          <p:cNvSpPr>
            <a:spLocks noGrp="1"/>
          </p:cNvSpPr>
          <p:nvPr>
            <p:ph type="sldNum" sz="quarter" idx="5"/>
          </p:nvPr>
        </p:nvSpPr>
        <p:spPr>
          <a:noFill/>
          <a:ln>
            <a:miter lim="800000"/>
            <a:headEnd/>
            <a:tailEnd/>
          </a:ln>
        </p:spPr>
        <p:txBody>
          <a:bodyPr/>
          <a:lstStyle/>
          <a:p>
            <a:fld id="{DB89B799-9408-489A-A041-7A4FA6EBC75B}" type="slidenum">
              <a:rPr lang="en-CA" altLang="ko-KR"/>
              <a:pPr/>
              <a:t>22</a:t>
            </a:fld>
            <a:endParaRPr lang="en-CA" altLang="ko-K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p:spPr>
        <p:txBody>
          <a:bodyPr/>
          <a:lstStyle/>
          <a:p>
            <a:endParaRPr lang="en-US" smtClean="0"/>
          </a:p>
        </p:txBody>
      </p:sp>
      <p:sp>
        <p:nvSpPr>
          <p:cNvPr id="10244" name="Slide Number Placeholder 3"/>
          <p:cNvSpPr>
            <a:spLocks noGrp="1"/>
          </p:cNvSpPr>
          <p:nvPr>
            <p:ph type="sldNum" sz="quarter" idx="5"/>
          </p:nvPr>
        </p:nvSpPr>
        <p:spPr>
          <a:noFill/>
          <a:ln>
            <a:miter lim="800000"/>
            <a:headEnd/>
            <a:tailEnd/>
          </a:ln>
        </p:spPr>
        <p:txBody>
          <a:bodyPr/>
          <a:lstStyle/>
          <a:p>
            <a:fld id="{DB89B799-9408-489A-A041-7A4FA6EBC75B}" type="slidenum">
              <a:rPr lang="en-CA" altLang="ko-KR"/>
              <a:pPr/>
              <a:t>23</a:t>
            </a:fld>
            <a:endParaRPr lang="en-CA" altLang="ko-K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p:spPr>
        <p:txBody>
          <a:bodyPr/>
          <a:lstStyle/>
          <a:p>
            <a:endParaRPr lang="en-US" smtClean="0"/>
          </a:p>
        </p:txBody>
      </p:sp>
      <p:sp>
        <p:nvSpPr>
          <p:cNvPr id="10244" name="Slide Number Placeholder 3"/>
          <p:cNvSpPr>
            <a:spLocks noGrp="1"/>
          </p:cNvSpPr>
          <p:nvPr>
            <p:ph type="sldNum" sz="quarter" idx="5"/>
          </p:nvPr>
        </p:nvSpPr>
        <p:spPr>
          <a:noFill/>
          <a:ln>
            <a:miter lim="800000"/>
            <a:headEnd/>
            <a:tailEnd/>
          </a:ln>
        </p:spPr>
        <p:txBody>
          <a:bodyPr/>
          <a:lstStyle/>
          <a:p>
            <a:fld id="{DB89B799-9408-489A-A041-7A4FA6EBC75B}" type="slidenum">
              <a:rPr lang="en-CA" altLang="ko-KR"/>
              <a:pPr/>
              <a:t>24</a:t>
            </a:fld>
            <a:endParaRPr lang="en-CA" altLang="ko-K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p:spPr>
        <p:txBody>
          <a:bodyPr/>
          <a:lstStyle/>
          <a:p>
            <a:endParaRPr lang="en-US" smtClean="0"/>
          </a:p>
        </p:txBody>
      </p:sp>
      <p:sp>
        <p:nvSpPr>
          <p:cNvPr id="10244" name="Slide Number Placeholder 3"/>
          <p:cNvSpPr>
            <a:spLocks noGrp="1"/>
          </p:cNvSpPr>
          <p:nvPr>
            <p:ph type="sldNum" sz="quarter" idx="5"/>
          </p:nvPr>
        </p:nvSpPr>
        <p:spPr>
          <a:noFill/>
          <a:ln>
            <a:miter lim="800000"/>
            <a:headEnd/>
            <a:tailEnd/>
          </a:ln>
        </p:spPr>
        <p:txBody>
          <a:bodyPr/>
          <a:lstStyle/>
          <a:p>
            <a:fld id="{DB89B799-9408-489A-A041-7A4FA6EBC75B}" type="slidenum">
              <a:rPr lang="en-CA" altLang="ko-KR"/>
              <a:pPr/>
              <a:t>25</a:t>
            </a:fld>
            <a:endParaRPr lang="en-CA" altLang="ko-K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p:spPr>
        <p:txBody>
          <a:bodyPr/>
          <a:lstStyle/>
          <a:p>
            <a:endParaRPr lang="en-US" smtClean="0"/>
          </a:p>
        </p:txBody>
      </p:sp>
      <p:sp>
        <p:nvSpPr>
          <p:cNvPr id="10244" name="Slide Number Placeholder 3"/>
          <p:cNvSpPr>
            <a:spLocks noGrp="1"/>
          </p:cNvSpPr>
          <p:nvPr>
            <p:ph type="sldNum" sz="quarter" idx="5"/>
          </p:nvPr>
        </p:nvSpPr>
        <p:spPr>
          <a:noFill/>
          <a:ln>
            <a:miter lim="800000"/>
            <a:headEnd/>
            <a:tailEnd/>
          </a:ln>
        </p:spPr>
        <p:txBody>
          <a:bodyPr/>
          <a:lstStyle/>
          <a:p>
            <a:fld id="{DB89B799-9408-489A-A041-7A4FA6EBC75B}" type="slidenum">
              <a:rPr lang="en-CA" altLang="ko-KR"/>
              <a:pPr/>
              <a:t>26</a:t>
            </a:fld>
            <a:endParaRPr lang="en-CA" altLang="ko-K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p:spPr>
        <p:txBody>
          <a:bodyPr/>
          <a:lstStyle/>
          <a:p>
            <a:endParaRPr lang="en-US" smtClean="0"/>
          </a:p>
        </p:txBody>
      </p:sp>
      <p:sp>
        <p:nvSpPr>
          <p:cNvPr id="10244" name="Slide Number Placeholder 3"/>
          <p:cNvSpPr>
            <a:spLocks noGrp="1"/>
          </p:cNvSpPr>
          <p:nvPr>
            <p:ph type="sldNum" sz="quarter" idx="5"/>
          </p:nvPr>
        </p:nvSpPr>
        <p:spPr>
          <a:noFill/>
          <a:ln>
            <a:miter lim="800000"/>
            <a:headEnd/>
            <a:tailEnd/>
          </a:ln>
        </p:spPr>
        <p:txBody>
          <a:bodyPr/>
          <a:lstStyle/>
          <a:p>
            <a:fld id="{DB89B799-9408-489A-A041-7A4FA6EBC75B}" type="slidenum">
              <a:rPr lang="en-CA" altLang="ko-KR"/>
              <a:pPr/>
              <a:t>27</a:t>
            </a:fld>
            <a:endParaRPr lang="en-CA" altLang="ko-K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p:spPr>
        <p:txBody>
          <a:bodyPr/>
          <a:lstStyle/>
          <a:p>
            <a:endParaRPr lang="en-US" smtClean="0"/>
          </a:p>
        </p:txBody>
      </p:sp>
      <p:sp>
        <p:nvSpPr>
          <p:cNvPr id="10244" name="Slide Number Placeholder 3"/>
          <p:cNvSpPr>
            <a:spLocks noGrp="1"/>
          </p:cNvSpPr>
          <p:nvPr>
            <p:ph type="sldNum" sz="quarter" idx="5"/>
          </p:nvPr>
        </p:nvSpPr>
        <p:spPr>
          <a:noFill/>
          <a:ln>
            <a:miter lim="800000"/>
            <a:headEnd/>
            <a:tailEnd/>
          </a:ln>
        </p:spPr>
        <p:txBody>
          <a:bodyPr/>
          <a:lstStyle/>
          <a:p>
            <a:fld id="{DB89B799-9408-489A-A041-7A4FA6EBC75B}" type="slidenum">
              <a:rPr lang="en-CA" altLang="ko-KR"/>
              <a:pPr/>
              <a:t>28</a:t>
            </a:fld>
            <a:endParaRPr lang="en-CA" altLang="ko-K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p:spPr>
        <p:txBody>
          <a:bodyPr/>
          <a:lstStyle/>
          <a:p>
            <a:endParaRPr lang="en-US" smtClean="0"/>
          </a:p>
        </p:txBody>
      </p:sp>
      <p:sp>
        <p:nvSpPr>
          <p:cNvPr id="10244" name="Slide Number Placeholder 3"/>
          <p:cNvSpPr>
            <a:spLocks noGrp="1"/>
          </p:cNvSpPr>
          <p:nvPr>
            <p:ph type="sldNum" sz="quarter" idx="5"/>
          </p:nvPr>
        </p:nvSpPr>
        <p:spPr>
          <a:noFill/>
          <a:ln>
            <a:miter lim="800000"/>
            <a:headEnd/>
            <a:tailEnd/>
          </a:ln>
        </p:spPr>
        <p:txBody>
          <a:bodyPr/>
          <a:lstStyle/>
          <a:p>
            <a:fld id="{DB89B799-9408-489A-A041-7A4FA6EBC75B}" type="slidenum">
              <a:rPr lang="en-CA" altLang="ko-KR"/>
              <a:pPr/>
              <a:t>29</a:t>
            </a:fld>
            <a:endParaRPr lang="en-CA"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p:spPr>
        <p:txBody>
          <a:bodyPr/>
          <a:lstStyle/>
          <a:p>
            <a:endParaRPr lang="en-US" smtClean="0"/>
          </a:p>
        </p:txBody>
      </p:sp>
      <p:sp>
        <p:nvSpPr>
          <p:cNvPr id="10244" name="Slide Number Placeholder 3"/>
          <p:cNvSpPr>
            <a:spLocks noGrp="1"/>
          </p:cNvSpPr>
          <p:nvPr>
            <p:ph type="sldNum" sz="quarter" idx="5"/>
          </p:nvPr>
        </p:nvSpPr>
        <p:spPr>
          <a:noFill/>
          <a:ln>
            <a:miter lim="800000"/>
            <a:headEnd/>
            <a:tailEnd/>
          </a:ln>
        </p:spPr>
        <p:txBody>
          <a:bodyPr/>
          <a:lstStyle/>
          <a:p>
            <a:fld id="{DB89B799-9408-489A-A041-7A4FA6EBC75B}" type="slidenum">
              <a:rPr lang="en-CA" altLang="ko-KR"/>
              <a:pPr/>
              <a:t>3</a:t>
            </a:fld>
            <a:endParaRPr lang="en-CA" altLang="ko-K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p:spPr>
        <p:txBody>
          <a:bodyPr/>
          <a:lstStyle/>
          <a:p>
            <a:endParaRPr lang="en-US" smtClean="0"/>
          </a:p>
        </p:txBody>
      </p:sp>
      <p:sp>
        <p:nvSpPr>
          <p:cNvPr id="10244" name="Slide Number Placeholder 3"/>
          <p:cNvSpPr>
            <a:spLocks noGrp="1"/>
          </p:cNvSpPr>
          <p:nvPr>
            <p:ph type="sldNum" sz="quarter" idx="5"/>
          </p:nvPr>
        </p:nvSpPr>
        <p:spPr>
          <a:noFill/>
          <a:ln>
            <a:miter lim="800000"/>
            <a:headEnd/>
            <a:tailEnd/>
          </a:ln>
        </p:spPr>
        <p:txBody>
          <a:bodyPr/>
          <a:lstStyle/>
          <a:p>
            <a:fld id="{DB89B799-9408-489A-A041-7A4FA6EBC75B}" type="slidenum">
              <a:rPr lang="en-CA" altLang="ko-KR"/>
              <a:pPr/>
              <a:t>30</a:t>
            </a:fld>
            <a:endParaRPr lang="en-CA" altLang="ko-K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p:spPr>
        <p:txBody>
          <a:bodyPr/>
          <a:lstStyle/>
          <a:p>
            <a:endParaRPr lang="en-US" smtClean="0"/>
          </a:p>
        </p:txBody>
      </p:sp>
      <p:sp>
        <p:nvSpPr>
          <p:cNvPr id="10244" name="Slide Number Placeholder 3"/>
          <p:cNvSpPr>
            <a:spLocks noGrp="1"/>
          </p:cNvSpPr>
          <p:nvPr>
            <p:ph type="sldNum" sz="quarter" idx="5"/>
          </p:nvPr>
        </p:nvSpPr>
        <p:spPr>
          <a:noFill/>
          <a:ln>
            <a:miter lim="800000"/>
            <a:headEnd/>
            <a:tailEnd/>
          </a:ln>
        </p:spPr>
        <p:txBody>
          <a:bodyPr/>
          <a:lstStyle/>
          <a:p>
            <a:fld id="{DB89B799-9408-489A-A041-7A4FA6EBC75B}" type="slidenum">
              <a:rPr lang="en-CA" altLang="ko-KR"/>
              <a:pPr/>
              <a:t>31</a:t>
            </a:fld>
            <a:endParaRPr lang="en-CA" altLang="ko-K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miter lim="800000"/>
            <a:headEnd/>
            <a:tailEnd/>
          </a:ln>
        </p:spPr>
        <p:txBody>
          <a:bodyPr/>
          <a:lstStyle/>
          <a:p>
            <a:fld id="{A4186302-CD67-4BF4-9C71-C40833688F2B}" type="slidenum">
              <a:rPr lang="en-CA" altLang="ko-KR"/>
              <a:pPr/>
              <a:t>4</a:t>
            </a:fld>
            <a:endParaRPr lang="en-CA" altLang="ko-K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p:spPr>
        <p:txBody>
          <a:bodyPr/>
          <a:lstStyle/>
          <a:p>
            <a:endParaRPr lang="en-US" smtClean="0"/>
          </a:p>
        </p:txBody>
      </p:sp>
      <p:sp>
        <p:nvSpPr>
          <p:cNvPr id="10244" name="Slide Number Placeholder 3"/>
          <p:cNvSpPr>
            <a:spLocks noGrp="1"/>
          </p:cNvSpPr>
          <p:nvPr>
            <p:ph type="sldNum" sz="quarter" idx="5"/>
          </p:nvPr>
        </p:nvSpPr>
        <p:spPr>
          <a:noFill/>
          <a:ln>
            <a:miter lim="800000"/>
            <a:headEnd/>
            <a:tailEnd/>
          </a:ln>
        </p:spPr>
        <p:txBody>
          <a:bodyPr/>
          <a:lstStyle/>
          <a:p>
            <a:fld id="{DB89B799-9408-489A-A041-7A4FA6EBC75B}" type="slidenum">
              <a:rPr lang="en-CA" altLang="ko-KR"/>
              <a:pPr/>
              <a:t>5</a:t>
            </a:fld>
            <a:endParaRPr lang="en-CA" altLang="ko-K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miter lim="800000"/>
            <a:headEnd/>
            <a:tailEnd/>
          </a:ln>
        </p:spPr>
        <p:txBody>
          <a:bodyPr/>
          <a:lstStyle/>
          <a:p>
            <a:fld id="{A4186302-CD67-4BF4-9C71-C40833688F2B}" type="slidenum">
              <a:rPr lang="en-CA" altLang="ko-KR"/>
              <a:pPr/>
              <a:t>6</a:t>
            </a:fld>
            <a:endParaRPr lang="en-CA" altLang="ko-K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spcBef>
                <a:spcPct val="0"/>
              </a:spcBef>
            </a:pP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miter lim="800000"/>
            <a:headEnd/>
            <a:tailEnd/>
          </a:ln>
        </p:spPr>
        <p:txBody>
          <a:bodyPr/>
          <a:lstStyle/>
          <a:p>
            <a:fld id="{A4186302-CD67-4BF4-9C71-C40833688F2B}" type="slidenum">
              <a:rPr lang="en-CA" altLang="ko-KR"/>
              <a:pPr/>
              <a:t>7</a:t>
            </a:fld>
            <a:endParaRPr lang="en-CA" altLang="ko-K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spcBef>
                <a:spcPct val="0"/>
              </a:spcBef>
            </a:pP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miter lim="800000"/>
            <a:headEnd/>
            <a:tailEnd/>
          </a:ln>
        </p:spPr>
        <p:txBody>
          <a:bodyPr/>
          <a:lstStyle/>
          <a:p>
            <a:fld id="{A4186302-CD67-4BF4-9C71-C40833688F2B}" type="slidenum">
              <a:rPr lang="en-CA" altLang="ko-KR"/>
              <a:pPr/>
              <a:t>8</a:t>
            </a:fld>
            <a:endParaRPr lang="en-CA" altLang="ko-K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spcBef>
                <a:spcPct val="0"/>
              </a:spcBef>
            </a:pP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p:spPr>
        <p:txBody>
          <a:bodyPr/>
          <a:lstStyle/>
          <a:p>
            <a:endParaRPr lang="en-US" smtClean="0"/>
          </a:p>
        </p:txBody>
      </p:sp>
      <p:sp>
        <p:nvSpPr>
          <p:cNvPr id="10244" name="Slide Number Placeholder 3"/>
          <p:cNvSpPr>
            <a:spLocks noGrp="1"/>
          </p:cNvSpPr>
          <p:nvPr>
            <p:ph type="sldNum" sz="quarter" idx="5"/>
          </p:nvPr>
        </p:nvSpPr>
        <p:spPr>
          <a:noFill/>
          <a:ln>
            <a:miter lim="800000"/>
            <a:headEnd/>
            <a:tailEnd/>
          </a:ln>
        </p:spPr>
        <p:txBody>
          <a:bodyPr/>
          <a:lstStyle/>
          <a:p>
            <a:fld id="{DB89B799-9408-489A-A041-7A4FA6EBC75B}" type="slidenum">
              <a:rPr lang="en-CA" altLang="ko-KR"/>
              <a:pPr/>
              <a:t>9</a:t>
            </a:fld>
            <a:endParaRPr lang="en-CA"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en-CA"/>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en-CA"/>
          </a:p>
        </p:txBody>
      </p:sp>
      <p:sp>
        <p:nvSpPr>
          <p:cNvPr id="4" name="날짜 개체 틀 3"/>
          <p:cNvSpPr>
            <a:spLocks noGrp="1"/>
          </p:cNvSpPr>
          <p:nvPr>
            <p:ph type="dt" sz="half" idx="10"/>
          </p:nvPr>
        </p:nvSpPr>
        <p:spPr/>
        <p:txBody>
          <a:bodyPr/>
          <a:lstStyle/>
          <a:p>
            <a:fld id="{9C3A4BEA-C032-40C8-93CB-DA81F87CBE70}" type="datetimeFigureOut">
              <a:rPr lang="en-CA" smtClean="0"/>
              <a:pPr/>
              <a:t>27/10/2014</a:t>
            </a:fld>
            <a:endParaRPr lang="en-CA"/>
          </a:p>
        </p:txBody>
      </p:sp>
      <p:sp>
        <p:nvSpPr>
          <p:cNvPr id="5" name="바닥글 개체 틀 4"/>
          <p:cNvSpPr>
            <a:spLocks noGrp="1"/>
          </p:cNvSpPr>
          <p:nvPr>
            <p:ph type="ftr" sz="quarter" idx="11"/>
          </p:nvPr>
        </p:nvSpPr>
        <p:spPr/>
        <p:txBody>
          <a:bodyPr/>
          <a:lstStyle/>
          <a:p>
            <a:endParaRPr lang="en-CA"/>
          </a:p>
        </p:txBody>
      </p:sp>
      <p:sp>
        <p:nvSpPr>
          <p:cNvPr id="6" name="슬라이드 번호 개체 틀 5"/>
          <p:cNvSpPr>
            <a:spLocks noGrp="1"/>
          </p:cNvSpPr>
          <p:nvPr>
            <p:ph type="sldNum" sz="quarter" idx="12"/>
          </p:nvPr>
        </p:nvSpPr>
        <p:spPr/>
        <p:txBody>
          <a:bodyPr/>
          <a:lstStyle/>
          <a:p>
            <a:fld id="{B42373A8-D7E1-4DA8-BC99-8E1FCB20D33D}"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en-CA"/>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CA"/>
          </a:p>
        </p:txBody>
      </p:sp>
      <p:sp>
        <p:nvSpPr>
          <p:cNvPr id="4" name="날짜 개체 틀 3"/>
          <p:cNvSpPr>
            <a:spLocks noGrp="1"/>
          </p:cNvSpPr>
          <p:nvPr>
            <p:ph type="dt" sz="half" idx="10"/>
          </p:nvPr>
        </p:nvSpPr>
        <p:spPr/>
        <p:txBody>
          <a:bodyPr/>
          <a:lstStyle/>
          <a:p>
            <a:fld id="{9C3A4BEA-C032-40C8-93CB-DA81F87CBE70}" type="datetimeFigureOut">
              <a:rPr lang="en-CA" smtClean="0"/>
              <a:pPr/>
              <a:t>27/10/2014</a:t>
            </a:fld>
            <a:endParaRPr lang="en-CA"/>
          </a:p>
        </p:txBody>
      </p:sp>
      <p:sp>
        <p:nvSpPr>
          <p:cNvPr id="5" name="바닥글 개체 틀 4"/>
          <p:cNvSpPr>
            <a:spLocks noGrp="1"/>
          </p:cNvSpPr>
          <p:nvPr>
            <p:ph type="ftr" sz="quarter" idx="11"/>
          </p:nvPr>
        </p:nvSpPr>
        <p:spPr/>
        <p:txBody>
          <a:bodyPr/>
          <a:lstStyle/>
          <a:p>
            <a:endParaRPr lang="en-CA"/>
          </a:p>
        </p:txBody>
      </p:sp>
      <p:sp>
        <p:nvSpPr>
          <p:cNvPr id="6" name="슬라이드 번호 개체 틀 5"/>
          <p:cNvSpPr>
            <a:spLocks noGrp="1"/>
          </p:cNvSpPr>
          <p:nvPr>
            <p:ph type="sldNum" sz="quarter" idx="12"/>
          </p:nvPr>
        </p:nvSpPr>
        <p:spPr/>
        <p:txBody>
          <a:bodyPr/>
          <a:lstStyle/>
          <a:p>
            <a:fld id="{B42373A8-D7E1-4DA8-BC99-8E1FCB20D33D}"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en-CA"/>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CA"/>
          </a:p>
        </p:txBody>
      </p:sp>
      <p:sp>
        <p:nvSpPr>
          <p:cNvPr id="4" name="날짜 개체 틀 3"/>
          <p:cNvSpPr>
            <a:spLocks noGrp="1"/>
          </p:cNvSpPr>
          <p:nvPr>
            <p:ph type="dt" sz="half" idx="10"/>
          </p:nvPr>
        </p:nvSpPr>
        <p:spPr/>
        <p:txBody>
          <a:bodyPr/>
          <a:lstStyle/>
          <a:p>
            <a:fld id="{9C3A4BEA-C032-40C8-93CB-DA81F87CBE70}" type="datetimeFigureOut">
              <a:rPr lang="en-CA" smtClean="0"/>
              <a:pPr/>
              <a:t>27/10/2014</a:t>
            </a:fld>
            <a:endParaRPr lang="en-CA"/>
          </a:p>
        </p:txBody>
      </p:sp>
      <p:sp>
        <p:nvSpPr>
          <p:cNvPr id="5" name="바닥글 개체 틀 4"/>
          <p:cNvSpPr>
            <a:spLocks noGrp="1"/>
          </p:cNvSpPr>
          <p:nvPr>
            <p:ph type="ftr" sz="quarter" idx="11"/>
          </p:nvPr>
        </p:nvSpPr>
        <p:spPr/>
        <p:txBody>
          <a:bodyPr/>
          <a:lstStyle/>
          <a:p>
            <a:endParaRPr lang="en-CA"/>
          </a:p>
        </p:txBody>
      </p:sp>
      <p:sp>
        <p:nvSpPr>
          <p:cNvPr id="6" name="슬라이드 번호 개체 틀 5"/>
          <p:cNvSpPr>
            <a:spLocks noGrp="1"/>
          </p:cNvSpPr>
          <p:nvPr>
            <p:ph type="sldNum" sz="quarter" idx="12"/>
          </p:nvPr>
        </p:nvSpPr>
        <p:spPr/>
        <p:txBody>
          <a:bodyPr/>
          <a:lstStyle/>
          <a:p>
            <a:fld id="{B42373A8-D7E1-4DA8-BC99-8E1FCB20D33D}"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en-CA"/>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CA"/>
          </a:p>
        </p:txBody>
      </p:sp>
      <p:sp>
        <p:nvSpPr>
          <p:cNvPr id="4" name="날짜 개체 틀 3"/>
          <p:cNvSpPr>
            <a:spLocks noGrp="1"/>
          </p:cNvSpPr>
          <p:nvPr>
            <p:ph type="dt" sz="half" idx="10"/>
          </p:nvPr>
        </p:nvSpPr>
        <p:spPr/>
        <p:txBody>
          <a:bodyPr/>
          <a:lstStyle/>
          <a:p>
            <a:fld id="{9C3A4BEA-C032-40C8-93CB-DA81F87CBE70}" type="datetimeFigureOut">
              <a:rPr lang="en-CA" smtClean="0"/>
              <a:pPr/>
              <a:t>27/10/2014</a:t>
            </a:fld>
            <a:endParaRPr lang="en-CA"/>
          </a:p>
        </p:txBody>
      </p:sp>
      <p:sp>
        <p:nvSpPr>
          <p:cNvPr id="5" name="바닥글 개체 틀 4"/>
          <p:cNvSpPr>
            <a:spLocks noGrp="1"/>
          </p:cNvSpPr>
          <p:nvPr>
            <p:ph type="ftr" sz="quarter" idx="11"/>
          </p:nvPr>
        </p:nvSpPr>
        <p:spPr/>
        <p:txBody>
          <a:bodyPr/>
          <a:lstStyle/>
          <a:p>
            <a:endParaRPr lang="en-CA"/>
          </a:p>
        </p:txBody>
      </p:sp>
      <p:sp>
        <p:nvSpPr>
          <p:cNvPr id="6" name="슬라이드 번호 개체 틀 5"/>
          <p:cNvSpPr>
            <a:spLocks noGrp="1"/>
          </p:cNvSpPr>
          <p:nvPr>
            <p:ph type="sldNum" sz="quarter" idx="12"/>
          </p:nvPr>
        </p:nvSpPr>
        <p:spPr/>
        <p:txBody>
          <a:bodyPr/>
          <a:lstStyle/>
          <a:p>
            <a:fld id="{B42373A8-D7E1-4DA8-BC99-8E1FCB20D33D}"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en-CA"/>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9C3A4BEA-C032-40C8-93CB-DA81F87CBE70}" type="datetimeFigureOut">
              <a:rPr lang="en-CA" smtClean="0"/>
              <a:pPr/>
              <a:t>27/10/2014</a:t>
            </a:fld>
            <a:endParaRPr lang="en-CA"/>
          </a:p>
        </p:txBody>
      </p:sp>
      <p:sp>
        <p:nvSpPr>
          <p:cNvPr id="5" name="바닥글 개체 틀 4"/>
          <p:cNvSpPr>
            <a:spLocks noGrp="1"/>
          </p:cNvSpPr>
          <p:nvPr>
            <p:ph type="ftr" sz="quarter" idx="11"/>
          </p:nvPr>
        </p:nvSpPr>
        <p:spPr/>
        <p:txBody>
          <a:bodyPr/>
          <a:lstStyle/>
          <a:p>
            <a:endParaRPr lang="en-CA"/>
          </a:p>
        </p:txBody>
      </p:sp>
      <p:sp>
        <p:nvSpPr>
          <p:cNvPr id="6" name="슬라이드 번호 개체 틀 5"/>
          <p:cNvSpPr>
            <a:spLocks noGrp="1"/>
          </p:cNvSpPr>
          <p:nvPr>
            <p:ph type="sldNum" sz="quarter" idx="12"/>
          </p:nvPr>
        </p:nvSpPr>
        <p:spPr/>
        <p:txBody>
          <a:bodyPr/>
          <a:lstStyle/>
          <a:p>
            <a:fld id="{B42373A8-D7E1-4DA8-BC99-8E1FCB20D33D}"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en-CA"/>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CA"/>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CA"/>
          </a:p>
        </p:txBody>
      </p:sp>
      <p:sp>
        <p:nvSpPr>
          <p:cNvPr id="5" name="날짜 개체 틀 4"/>
          <p:cNvSpPr>
            <a:spLocks noGrp="1"/>
          </p:cNvSpPr>
          <p:nvPr>
            <p:ph type="dt" sz="half" idx="10"/>
          </p:nvPr>
        </p:nvSpPr>
        <p:spPr/>
        <p:txBody>
          <a:bodyPr/>
          <a:lstStyle/>
          <a:p>
            <a:fld id="{9C3A4BEA-C032-40C8-93CB-DA81F87CBE70}" type="datetimeFigureOut">
              <a:rPr lang="en-CA" smtClean="0"/>
              <a:pPr/>
              <a:t>27/10/2014</a:t>
            </a:fld>
            <a:endParaRPr lang="en-CA"/>
          </a:p>
        </p:txBody>
      </p:sp>
      <p:sp>
        <p:nvSpPr>
          <p:cNvPr id="6" name="바닥글 개체 틀 5"/>
          <p:cNvSpPr>
            <a:spLocks noGrp="1"/>
          </p:cNvSpPr>
          <p:nvPr>
            <p:ph type="ftr" sz="quarter" idx="11"/>
          </p:nvPr>
        </p:nvSpPr>
        <p:spPr/>
        <p:txBody>
          <a:bodyPr/>
          <a:lstStyle/>
          <a:p>
            <a:endParaRPr lang="en-CA"/>
          </a:p>
        </p:txBody>
      </p:sp>
      <p:sp>
        <p:nvSpPr>
          <p:cNvPr id="7" name="슬라이드 번호 개체 틀 6"/>
          <p:cNvSpPr>
            <a:spLocks noGrp="1"/>
          </p:cNvSpPr>
          <p:nvPr>
            <p:ph type="sldNum" sz="quarter" idx="12"/>
          </p:nvPr>
        </p:nvSpPr>
        <p:spPr/>
        <p:txBody>
          <a:bodyPr/>
          <a:lstStyle/>
          <a:p>
            <a:fld id="{B42373A8-D7E1-4DA8-BC99-8E1FCB20D33D}"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en-CA"/>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CA"/>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CA"/>
          </a:p>
        </p:txBody>
      </p:sp>
      <p:sp>
        <p:nvSpPr>
          <p:cNvPr id="7" name="날짜 개체 틀 6"/>
          <p:cNvSpPr>
            <a:spLocks noGrp="1"/>
          </p:cNvSpPr>
          <p:nvPr>
            <p:ph type="dt" sz="half" idx="10"/>
          </p:nvPr>
        </p:nvSpPr>
        <p:spPr/>
        <p:txBody>
          <a:bodyPr/>
          <a:lstStyle/>
          <a:p>
            <a:fld id="{9C3A4BEA-C032-40C8-93CB-DA81F87CBE70}" type="datetimeFigureOut">
              <a:rPr lang="en-CA" smtClean="0"/>
              <a:pPr/>
              <a:t>27/10/2014</a:t>
            </a:fld>
            <a:endParaRPr lang="en-CA"/>
          </a:p>
        </p:txBody>
      </p:sp>
      <p:sp>
        <p:nvSpPr>
          <p:cNvPr id="8" name="바닥글 개체 틀 7"/>
          <p:cNvSpPr>
            <a:spLocks noGrp="1"/>
          </p:cNvSpPr>
          <p:nvPr>
            <p:ph type="ftr" sz="quarter" idx="11"/>
          </p:nvPr>
        </p:nvSpPr>
        <p:spPr/>
        <p:txBody>
          <a:bodyPr/>
          <a:lstStyle/>
          <a:p>
            <a:endParaRPr lang="en-CA"/>
          </a:p>
        </p:txBody>
      </p:sp>
      <p:sp>
        <p:nvSpPr>
          <p:cNvPr id="9" name="슬라이드 번호 개체 틀 8"/>
          <p:cNvSpPr>
            <a:spLocks noGrp="1"/>
          </p:cNvSpPr>
          <p:nvPr>
            <p:ph type="sldNum" sz="quarter" idx="12"/>
          </p:nvPr>
        </p:nvSpPr>
        <p:spPr/>
        <p:txBody>
          <a:bodyPr/>
          <a:lstStyle/>
          <a:p>
            <a:fld id="{B42373A8-D7E1-4DA8-BC99-8E1FCB20D33D}"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en-CA"/>
          </a:p>
        </p:txBody>
      </p:sp>
      <p:sp>
        <p:nvSpPr>
          <p:cNvPr id="3" name="날짜 개체 틀 2"/>
          <p:cNvSpPr>
            <a:spLocks noGrp="1"/>
          </p:cNvSpPr>
          <p:nvPr>
            <p:ph type="dt" sz="half" idx="10"/>
          </p:nvPr>
        </p:nvSpPr>
        <p:spPr/>
        <p:txBody>
          <a:bodyPr/>
          <a:lstStyle/>
          <a:p>
            <a:fld id="{9C3A4BEA-C032-40C8-93CB-DA81F87CBE70}" type="datetimeFigureOut">
              <a:rPr lang="en-CA" smtClean="0"/>
              <a:pPr/>
              <a:t>27/10/2014</a:t>
            </a:fld>
            <a:endParaRPr lang="en-CA"/>
          </a:p>
        </p:txBody>
      </p:sp>
      <p:sp>
        <p:nvSpPr>
          <p:cNvPr id="4" name="바닥글 개체 틀 3"/>
          <p:cNvSpPr>
            <a:spLocks noGrp="1"/>
          </p:cNvSpPr>
          <p:nvPr>
            <p:ph type="ftr" sz="quarter" idx="11"/>
          </p:nvPr>
        </p:nvSpPr>
        <p:spPr/>
        <p:txBody>
          <a:bodyPr/>
          <a:lstStyle/>
          <a:p>
            <a:endParaRPr lang="en-CA"/>
          </a:p>
        </p:txBody>
      </p:sp>
      <p:sp>
        <p:nvSpPr>
          <p:cNvPr id="5" name="슬라이드 번호 개체 틀 4"/>
          <p:cNvSpPr>
            <a:spLocks noGrp="1"/>
          </p:cNvSpPr>
          <p:nvPr>
            <p:ph type="sldNum" sz="quarter" idx="12"/>
          </p:nvPr>
        </p:nvSpPr>
        <p:spPr/>
        <p:txBody>
          <a:bodyPr/>
          <a:lstStyle/>
          <a:p>
            <a:fld id="{B42373A8-D7E1-4DA8-BC99-8E1FCB20D33D}"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9C3A4BEA-C032-40C8-93CB-DA81F87CBE70}" type="datetimeFigureOut">
              <a:rPr lang="en-CA" smtClean="0"/>
              <a:pPr/>
              <a:t>27/10/2014</a:t>
            </a:fld>
            <a:endParaRPr lang="en-CA"/>
          </a:p>
        </p:txBody>
      </p:sp>
      <p:sp>
        <p:nvSpPr>
          <p:cNvPr id="3" name="바닥글 개체 틀 2"/>
          <p:cNvSpPr>
            <a:spLocks noGrp="1"/>
          </p:cNvSpPr>
          <p:nvPr>
            <p:ph type="ftr" sz="quarter" idx="11"/>
          </p:nvPr>
        </p:nvSpPr>
        <p:spPr/>
        <p:txBody>
          <a:bodyPr/>
          <a:lstStyle/>
          <a:p>
            <a:endParaRPr lang="en-CA"/>
          </a:p>
        </p:txBody>
      </p:sp>
      <p:sp>
        <p:nvSpPr>
          <p:cNvPr id="4" name="슬라이드 번호 개체 틀 3"/>
          <p:cNvSpPr>
            <a:spLocks noGrp="1"/>
          </p:cNvSpPr>
          <p:nvPr>
            <p:ph type="sldNum" sz="quarter" idx="12"/>
          </p:nvPr>
        </p:nvSpPr>
        <p:spPr/>
        <p:txBody>
          <a:bodyPr/>
          <a:lstStyle/>
          <a:p>
            <a:fld id="{B42373A8-D7E1-4DA8-BC99-8E1FCB20D33D}"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en-CA"/>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CA"/>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9C3A4BEA-C032-40C8-93CB-DA81F87CBE70}" type="datetimeFigureOut">
              <a:rPr lang="en-CA" smtClean="0"/>
              <a:pPr/>
              <a:t>27/10/2014</a:t>
            </a:fld>
            <a:endParaRPr lang="en-CA"/>
          </a:p>
        </p:txBody>
      </p:sp>
      <p:sp>
        <p:nvSpPr>
          <p:cNvPr id="6" name="바닥글 개체 틀 5"/>
          <p:cNvSpPr>
            <a:spLocks noGrp="1"/>
          </p:cNvSpPr>
          <p:nvPr>
            <p:ph type="ftr" sz="quarter" idx="11"/>
          </p:nvPr>
        </p:nvSpPr>
        <p:spPr/>
        <p:txBody>
          <a:bodyPr/>
          <a:lstStyle/>
          <a:p>
            <a:endParaRPr lang="en-CA"/>
          </a:p>
        </p:txBody>
      </p:sp>
      <p:sp>
        <p:nvSpPr>
          <p:cNvPr id="7" name="슬라이드 번호 개체 틀 6"/>
          <p:cNvSpPr>
            <a:spLocks noGrp="1"/>
          </p:cNvSpPr>
          <p:nvPr>
            <p:ph type="sldNum" sz="quarter" idx="12"/>
          </p:nvPr>
        </p:nvSpPr>
        <p:spPr/>
        <p:txBody>
          <a:bodyPr/>
          <a:lstStyle/>
          <a:p>
            <a:fld id="{B42373A8-D7E1-4DA8-BC99-8E1FCB20D33D}"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en-CA"/>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9C3A4BEA-C032-40C8-93CB-DA81F87CBE70}" type="datetimeFigureOut">
              <a:rPr lang="en-CA" smtClean="0"/>
              <a:pPr/>
              <a:t>27/10/2014</a:t>
            </a:fld>
            <a:endParaRPr lang="en-CA"/>
          </a:p>
        </p:txBody>
      </p:sp>
      <p:sp>
        <p:nvSpPr>
          <p:cNvPr id="6" name="바닥글 개체 틀 5"/>
          <p:cNvSpPr>
            <a:spLocks noGrp="1"/>
          </p:cNvSpPr>
          <p:nvPr>
            <p:ph type="ftr" sz="quarter" idx="11"/>
          </p:nvPr>
        </p:nvSpPr>
        <p:spPr/>
        <p:txBody>
          <a:bodyPr/>
          <a:lstStyle/>
          <a:p>
            <a:endParaRPr lang="en-CA"/>
          </a:p>
        </p:txBody>
      </p:sp>
      <p:sp>
        <p:nvSpPr>
          <p:cNvPr id="7" name="슬라이드 번호 개체 틀 6"/>
          <p:cNvSpPr>
            <a:spLocks noGrp="1"/>
          </p:cNvSpPr>
          <p:nvPr>
            <p:ph type="sldNum" sz="quarter" idx="12"/>
          </p:nvPr>
        </p:nvSpPr>
        <p:spPr/>
        <p:txBody>
          <a:bodyPr/>
          <a:lstStyle/>
          <a:p>
            <a:fld id="{B42373A8-D7E1-4DA8-BC99-8E1FCB20D33D}"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en-CA"/>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CA"/>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3A4BEA-C032-40C8-93CB-DA81F87CBE70}" type="datetimeFigureOut">
              <a:rPr lang="en-CA" smtClean="0"/>
              <a:pPr/>
              <a:t>27/10/2014</a:t>
            </a:fld>
            <a:endParaRPr lang="en-CA"/>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2373A8-D7E1-4DA8-BC99-8E1FCB20D33D}"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2775" y="2160588"/>
            <a:ext cx="7918450" cy="1439862"/>
          </a:xfrm>
        </p:spPr>
        <p:txBody>
          <a:bodyPr>
            <a:normAutofit fontScale="90000"/>
          </a:bodyPr>
          <a:lstStyle/>
          <a:p>
            <a:pPr eaLnBrk="1" hangingPunct="1"/>
            <a:r>
              <a:rPr lang="en-CA" altLang="ko-KR" b="1" dirty="0" smtClean="0">
                <a:ea typeface="굴림" charset="-127"/>
              </a:rPr>
              <a:t>Biology</a:t>
            </a:r>
            <a:br>
              <a:rPr lang="en-CA" altLang="ko-KR" b="1" dirty="0" smtClean="0">
                <a:ea typeface="굴림" charset="-127"/>
              </a:rPr>
            </a:br>
            <a:r>
              <a:rPr lang="en-CA" altLang="ko-KR" b="1" dirty="0" smtClean="0">
                <a:ea typeface="굴림" charset="-127"/>
              </a:rPr>
              <a:t>Cell Biology:</a:t>
            </a:r>
            <a:br>
              <a:rPr lang="en-CA" altLang="ko-KR" b="1" dirty="0" smtClean="0">
                <a:ea typeface="굴림" charset="-127"/>
              </a:rPr>
            </a:br>
            <a:r>
              <a:rPr lang="en-CA" altLang="ko-KR" dirty="0" smtClean="0">
                <a:ea typeface="굴림" charset="-127"/>
              </a:rPr>
              <a:t>Cell Structure I</a:t>
            </a:r>
          </a:p>
        </p:txBody>
      </p:sp>
      <p:sp>
        <p:nvSpPr>
          <p:cNvPr id="2051" name="Rectangle 3"/>
          <p:cNvSpPr>
            <a:spLocks noGrp="1" noChangeArrowheads="1"/>
          </p:cNvSpPr>
          <p:nvPr>
            <p:ph type="subTitle" idx="1"/>
          </p:nvPr>
        </p:nvSpPr>
        <p:spPr>
          <a:xfrm>
            <a:off x="1311131" y="4308475"/>
            <a:ext cx="6480175" cy="1441450"/>
          </a:xfrm>
        </p:spPr>
        <p:txBody>
          <a:bodyPr/>
          <a:lstStyle/>
          <a:p>
            <a:pPr eaLnBrk="1" hangingPunct="1"/>
            <a:r>
              <a:rPr lang="en-CA" altLang="ko-KR" dirty="0" smtClean="0">
                <a:solidFill>
                  <a:srgbClr val="898989"/>
                </a:solidFill>
                <a:ea typeface="굴림" charset="-127"/>
              </a:rPr>
              <a:t>Science and Mathematics Education Research Group</a:t>
            </a:r>
          </a:p>
        </p:txBody>
      </p:sp>
      <p:sp>
        <p:nvSpPr>
          <p:cNvPr id="2052" name="Text Box 12"/>
          <p:cNvSpPr txBox="1">
            <a:spLocks noChangeArrowheads="1"/>
          </p:cNvSpPr>
          <p:nvPr/>
        </p:nvSpPr>
        <p:spPr bwMode="auto">
          <a:xfrm>
            <a:off x="3743325" y="6500813"/>
            <a:ext cx="5400675" cy="554037"/>
          </a:xfrm>
          <a:prstGeom prst="rect">
            <a:avLst/>
          </a:prstGeom>
          <a:noFill/>
          <a:ln w="9525">
            <a:noFill/>
            <a:miter lim="800000"/>
            <a:headEnd/>
            <a:tailEnd/>
          </a:ln>
        </p:spPr>
        <p:txBody>
          <a:bodyPr>
            <a:spAutoFit/>
          </a:bodyPr>
          <a:lstStyle/>
          <a:p>
            <a:pPr algn="ctr"/>
            <a:r>
              <a:rPr lang="en-CA" altLang="ko-KR" sz="1200" dirty="0">
                <a:ea typeface="굴림" charset="-127"/>
              </a:rPr>
              <a:t>Supported by UBC Teaching and Learning Enhancement Fund </a:t>
            </a:r>
            <a:r>
              <a:rPr lang="en-CA" altLang="ko-KR" sz="1200" dirty="0" smtClean="0">
                <a:ea typeface="굴림" charset="-127"/>
              </a:rPr>
              <a:t>2012-2015</a:t>
            </a:r>
            <a:endParaRPr lang="en-CA" altLang="ko-KR" sz="1200" dirty="0">
              <a:ea typeface="굴림" charset="-127"/>
            </a:endParaRPr>
          </a:p>
          <a:p>
            <a:pPr algn="ctr">
              <a:spcBef>
                <a:spcPct val="50000"/>
              </a:spcBef>
            </a:pPr>
            <a:endParaRPr lang="en-CA" altLang="ko-KR" sz="1200" dirty="0">
              <a:ea typeface="굴림" charset="-127"/>
            </a:endParaRPr>
          </a:p>
        </p:txBody>
      </p:sp>
      <p:sp>
        <p:nvSpPr>
          <p:cNvPr id="13" name="Rectangle 12"/>
          <p:cNvSpPr/>
          <p:nvPr/>
        </p:nvSpPr>
        <p:spPr bwMode="auto">
          <a:xfrm>
            <a:off x="0" y="1588"/>
            <a:ext cx="9145588" cy="151765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ko-KR">
              <a:solidFill>
                <a:srgbClr val="FFFFFF"/>
              </a:solidFill>
            </a:endParaRPr>
          </a:p>
        </p:txBody>
      </p:sp>
      <p:sp>
        <p:nvSpPr>
          <p:cNvPr id="14" name="Rectangle 13"/>
          <p:cNvSpPr/>
          <p:nvPr/>
        </p:nvSpPr>
        <p:spPr bwMode="auto">
          <a:xfrm>
            <a:off x="1520825" y="0"/>
            <a:ext cx="71438" cy="15192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ko-KR">
              <a:solidFill>
                <a:srgbClr val="FFFFFF"/>
              </a:solidFill>
            </a:endParaRPr>
          </a:p>
        </p:txBody>
      </p:sp>
      <p:sp>
        <p:nvSpPr>
          <p:cNvPr id="15" name="Text Box 22"/>
          <p:cNvSpPr txBox="1"/>
          <p:nvPr/>
        </p:nvSpPr>
        <p:spPr bwMode="auto">
          <a:xfrm>
            <a:off x="5040313" y="720725"/>
            <a:ext cx="2303462" cy="430213"/>
          </a:xfrm>
          <a:prstGeom prst="rect">
            <a:avLst/>
          </a:prstGeom>
          <a:noFill/>
        </p:spPr>
        <p:txBody>
          <a:bodyPr wrap="none">
            <a:spAutoFit/>
          </a:bodyPr>
          <a:lstStyle/>
          <a:p>
            <a:pPr>
              <a:defRPr/>
            </a:pPr>
            <a:r>
              <a:rPr lang="en-CA" sz="1100" b="1" spc="120" dirty="0">
                <a:solidFill>
                  <a:schemeClr val="bg1"/>
                </a:solidFill>
              </a:rPr>
              <a:t>Department of </a:t>
            </a:r>
          </a:p>
          <a:p>
            <a:pPr>
              <a:defRPr/>
            </a:pPr>
            <a:r>
              <a:rPr lang="en-CA" sz="1100" b="1" spc="120" dirty="0">
                <a:solidFill>
                  <a:schemeClr val="bg1"/>
                </a:solidFill>
              </a:rPr>
              <a:t>Curriculum and Pedagogy</a:t>
            </a:r>
          </a:p>
        </p:txBody>
      </p:sp>
      <p:sp>
        <p:nvSpPr>
          <p:cNvPr id="16" name="Text Box 23"/>
          <p:cNvSpPr txBox="1"/>
          <p:nvPr/>
        </p:nvSpPr>
        <p:spPr bwMode="auto">
          <a:xfrm>
            <a:off x="5040313" y="360363"/>
            <a:ext cx="3600450" cy="360362"/>
          </a:xfrm>
          <a:prstGeom prst="rect">
            <a:avLst/>
          </a:prstGeom>
          <a:noFill/>
        </p:spPr>
        <p:txBody>
          <a:bodyPr>
            <a:spAutoFit/>
          </a:bodyPr>
          <a:lstStyle/>
          <a:p>
            <a:pPr>
              <a:defRPr/>
            </a:pPr>
            <a:r>
              <a:rPr lang="en-CA" sz="1400" b="1" spc="450" dirty="0">
                <a:solidFill>
                  <a:schemeClr val="bg1"/>
                </a:solidFill>
              </a:rPr>
              <a:t>FACULTY OF EDUCATION</a:t>
            </a:r>
          </a:p>
        </p:txBody>
      </p:sp>
      <p:grpSp>
        <p:nvGrpSpPr>
          <p:cNvPr id="2" name="Group 40"/>
          <p:cNvGrpSpPr>
            <a:grpSpLocks noChangeAspect="1"/>
          </p:cNvGrpSpPr>
          <p:nvPr/>
        </p:nvGrpSpPr>
        <p:grpSpPr bwMode="auto">
          <a:xfrm>
            <a:off x="468313" y="395288"/>
            <a:ext cx="579437" cy="800100"/>
            <a:chOff x="2569013" y="201545"/>
            <a:chExt cx="4676102" cy="6455103"/>
          </a:xfrm>
        </p:grpSpPr>
        <p:sp>
          <p:nvSpPr>
            <p:cNvPr id="18" name="Freeform 17"/>
            <p:cNvSpPr/>
            <p:nvPr/>
          </p:nvSpPr>
          <p:spPr>
            <a:xfrm>
              <a:off x="2940535" y="534546"/>
              <a:ext cx="1255502" cy="1434467"/>
            </a:xfrm>
            <a:custGeom>
              <a:avLst/>
              <a:gdLst>
                <a:gd name="connsiteX0" fmla="*/ 44604 w 1324764"/>
                <a:gd name="connsiteY0" fmla="*/ 26763 h 1164187"/>
                <a:gd name="connsiteX1" fmla="*/ 330076 w 1324764"/>
                <a:gd name="connsiteY1" fmla="*/ 17842 h 1164187"/>
                <a:gd name="connsiteX2" fmla="*/ 361299 w 1324764"/>
                <a:gd name="connsiteY2" fmla="*/ 1052675 h 1164187"/>
                <a:gd name="connsiteX3" fmla="*/ 1083898 w 1324764"/>
                <a:gd name="connsiteY3" fmla="*/ 1048215 h 1164187"/>
                <a:gd name="connsiteX4" fmla="*/ 1088359 w 1324764"/>
                <a:gd name="connsiteY4" fmla="*/ 0 h 1164187"/>
                <a:gd name="connsiteX5" fmla="*/ 1324764 w 1324764"/>
                <a:gd name="connsiteY5" fmla="*/ 40145 h 1164187"/>
                <a:gd name="connsiteX6" fmla="*/ 1311383 w 1324764"/>
                <a:gd name="connsiteY6" fmla="*/ 1057136 h 1164187"/>
                <a:gd name="connsiteX7" fmla="*/ 0 w 1324764"/>
                <a:gd name="connsiteY7" fmla="*/ 1164187 h 1164187"/>
                <a:gd name="connsiteX8" fmla="*/ 44604 w 1324764"/>
                <a:gd name="connsiteY8" fmla="*/ 26763 h 1164187"/>
                <a:gd name="connsiteX0" fmla="*/ 42223 w 1324764"/>
                <a:gd name="connsiteY0" fmla="*/ 24382 h 1164187"/>
                <a:gd name="connsiteX1" fmla="*/ 330076 w 1324764"/>
                <a:gd name="connsiteY1" fmla="*/ 17842 h 1164187"/>
                <a:gd name="connsiteX2" fmla="*/ 361299 w 1324764"/>
                <a:gd name="connsiteY2" fmla="*/ 1052675 h 1164187"/>
                <a:gd name="connsiteX3" fmla="*/ 1083898 w 1324764"/>
                <a:gd name="connsiteY3" fmla="*/ 1048215 h 1164187"/>
                <a:gd name="connsiteX4" fmla="*/ 1088359 w 1324764"/>
                <a:gd name="connsiteY4" fmla="*/ 0 h 1164187"/>
                <a:gd name="connsiteX5" fmla="*/ 1324764 w 1324764"/>
                <a:gd name="connsiteY5" fmla="*/ 40145 h 1164187"/>
                <a:gd name="connsiteX6" fmla="*/ 1311383 w 1324764"/>
                <a:gd name="connsiteY6" fmla="*/ 1057136 h 1164187"/>
                <a:gd name="connsiteX7" fmla="*/ 0 w 1324764"/>
                <a:gd name="connsiteY7" fmla="*/ 1164187 h 1164187"/>
                <a:gd name="connsiteX8" fmla="*/ 42223 w 1324764"/>
                <a:gd name="connsiteY8" fmla="*/ 24382 h 1164187"/>
                <a:gd name="connsiteX0" fmla="*/ 42223 w 1324764"/>
                <a:gd name="connsiteY0" fmla="*/ 24382 h 1164187"/>
                <a:gd name="connsiteX1" fmla="*/ 330076 w 1324764"/>
                <a:gd name="connsiteY1" fmla="*/ 24985 h 1164187"/>
                <a:gd name="connsiteX2" fmla="*/ 361299 w 1324764"/>
                <a:gd name="connsiteY2" fmla="*/ 1052675 h 1164187"/>
                <a:gd name="connsiteX3" fmla="*/ 1083898 w 1324764"/>
                <a:gd name="connsiteY3" fmla="*/ 1048215 h 1164187"/>
                <a:gd name="connsiteX4" fmla="*/ 1088359 w 1324764"/>
                <a:gd name="connsiteY4" fmla="*/ 0 h 1164187"/>
                <a:gd name="connsiteX5" fmla="*/ 1324764 w 1324764"/>
                <a:gd name="connsiteY5" fmla="*/ 40145 h 1164187"/>
                <a:gd name="connsiteX6" fmla="*/ 1311383 w 1324764"/>
                <a:gd name="connsiteY6" fmla="*/ 1057136 h 1164187"/>
                <a:gd name="connsiteX7" fmla="*/ 0 w 1324764"/>
                <a:gd name="connsiteY7" fmla="*/ 1164187 h 1164187"/>
                <a:gd name="connsiteX8" fmla="*/ 42223 w 1324764"/>
                <a:gd name="connsiteY8" fmla="*/ 24382 h 1164187"/>
                <a:gd name="connsiteX0" fmla="*/ 39842 w 1324764"/>
                <a:gd name="connsiteY0" fmla="*/ 36289 h 1164187"/>
                <a:gd name="connsiteX1" fmla="*/ 330076 w 1324764"/>
                <a:gd name="connsiteY1" fmla="*/ 24985 h 1164187"/>
                <a:gd name="connsiteX2" fmla="*/ 361299 w 1324764"/>
                <a:gd name="connsiteY2" fmla="*/ 1052675 h 1164187"/>
                <a:gd name="connsiteX3" fmla="*/ 1083898 w 1324764"/>
                <a:gd name="connsiteY3" fmla="*/ 1048215 h 1164187"/>
                <a:gd name="connsiteX4" fmla="*/ 1088359 w 1324764"/>
                <a:gd name="connsiteY4" fmla="*/ 0 h 1164187"/>
                <a:gd name="connsiteX5" fmla="*/ 1324764 w 1324764"/>
                <a:gd name="connsiteY5" fmla="*/ 40145 h 1164187"/>
                <a:gd name="connsiteX6" fmla="*/ 1311383 w 1324764"/>
                <a:gd name="connsiteY6" fmla="*/ 1057136 h 1164187"/>
                <a:gd name="connsiteX7" fmla="*/ 0 w 1324764"/>
                <a:gd name="connsiteY7" fmla="*/ 1164187 h 1164187"/>
                <a:gd name="connsiteX8" fmla="*/ 39842 w 1324764"/>
                <a:gd name="connsiteY8" fmla="*/ 36289 h 1164187"/>
                <a:gd name="connsiteX0" fmla="*/ 39842 w 1324764"/>
                <a:gd name="connsiteY0" fmla="*/ 36289 h 1164187"/>
                <a:gd name="connsiteX1" fmla="*/ 330076 w 1324764"/>
                <a:gd name="connsiteY1" fmla="*/ 36891 h 1164187"/>
                <a:gd name="connsiteX2" fmla="*/ 361299 w 1324764"/>
                <a:gd name="connsiteY2" fmla="*/ 1052675 h 1164187"/>
                <a:gd name="connsiteX3" fmla="*/ 1083898 w 1324764"/>
                <a:gd name="connsiteY3" fmla="*/ 1048215 h 1164187"/>
                <a:gd name="connsiteX4" fmla="*/ 1088359 w 1324764"/>
                <a:gd name="connsiteY4" fmla="*/ 0 h 1164187"/>
                <a:gd name="connsiteX5" fmla="*/ 1324764 w 1324764"/>
                <a:gd name="connsiteY5" fmla="*/ 40145 h 1164187"/>
                <a:gd name="connsiteX6" fmla="*/ 1311383 w 1324764"/>
                <a:gd name="connsiteY6" fmla="*/ 1057136 h 1164187"/>
                <a:gd name="connsiteX7" fmla="*/ 0 w 1324764"/>
                <a:gd name="connsiteY7" fmla="*/ 1164187 h 1164187"/>
                <a:gd name="connsiteX8" fmla="*/ 39842 w 1324764"/>
                <a:gd name="connsiteY8" fmla="*/ 36289 h 1164187"/>
                <a:gd name="connsiteX0" fmla="*/ 0 w 1284922"/>
                <a:gd name="connsiteY0" fmla="*/ 36289 h 1057136"/>
                <a:gd name="connsiteX1" fmla="*/ 290234 w 1284922"/>
                <a:gd name="connsiteY1" fmla="*/ 36891 h 1057136"/>
                <a:gd name="connsiteX2" fmla="*/ 321457 w 1284922"/>
                <a:gd name="connsiteY2" fmla="*/ 1052675 h 1057136"/>
                <a:gd name="connsiteX3" fmla="*/ 1044056 w 1284922"/>
                <a:gd name="connsiteY3" fmla="*/ 1048215 h 1057136"/>
                <a:gd name="connsiteX4" fmla="*/ 1048517 w 1284922"/>
                <a:gd name="connsiteY4" fmla="*/ 0 h 1057136"/>
                <a:gd name="connsiteX5" fmla="*/ 1284922 w 1284922"/>
                <a:gd name="connsiteY5" fmla="*/ 40145 h 1057136"/>
                <a:gd name="connsiteX6" fmla="*/ 1271541 w 1284922"/>
                <a:gd name="connsiteY6" fmla="*/ 1057136 h 1057136"/>
                <a:gd name="connsiteX7" fmla="*/ 639 w 1284922"/>
                <a:gd name="connsiteY7" fmla="*/ 1040362 h 1057136"/>
                <a:gd name="connsiteX8" fmla="*/ 0 w 1284922"/>
                <a:gd name="connsiteY8" fmla="*/ 36289 h 1057136"/>
                <a:gd name="connsiteX0" fmla="*/ 0 w 1292066"/>
                <a:gd name="connsiteY0" fmla="*/ 41052 h 1057136"/>
                <a:gd name="connsiteX1" fmla="*/ 297378 w 1292066"/>
                <a:gd name="connsiteY1" fmla="*/ 36891 h 1057136"/>
                <a:gd name="connsiteX2" fmla="*/ 328601 w 1292066"/>
                <a:gd name="connsiteY2" fmla="*/ 1052675 h 1057136"/>
                <a:gd name="connsiteX3" fmla="*/ 1051200 w 1292066"/>
                <a:gd name="connsiteY3" fmla="*/ 1048215 h 1057136"/>
                <a:gd name="connsiteX4" fmla="*/ 1055661 w 1292066"/>
                <a:gd name="connsiteY4" fmla="*/ 0 h 1057136"/>
                <a:gd name="connsiteX5" fmla="*/ 1292066 w 1292066"/>
                <a:gd name="connsiteY5" fmla="*/ 40145 h 1057136"/>
                <a:gd name="connsiteX6" fmla="*/ 1278685 w 1292066"/>
                <a:gd name="connsiteY6" fmla="*/ 1057136 h 1057136"/>
                <a:gd name="connsiteX7" fmla="*/ 7783 w 1292066"/>
                <a:gd name="connsiteY7" fmla="*/ 1040362 h 1057136"/>
                <a:gd name="connsiteX8" fmla="*/ 0 w 1292066"/>
                <a:gd name="connsiteY8" fmla="*/ 41052 h 1057136"/>
                <a:gd name="connsiteX0" fmla="*/ 0 w 1292066"/>
                <a:gd name="connsiteY0" fmla="*/ 38671 h 1057136"/>
                <a:gd name="connsiteX1" fmla="*/ 297378 w 1292066"/>
                <a:gd name="connsiteY1" fmla="*/ 36891 h 1057136"/>
                <a:gd name="connsiteX2" fmla="*/ 328601 w 1292066"/>
                <a:gd name="connsiteY2" fmla="*/ 1052675 h 1057136"/>
                <a:gd name="connsiteX3" fmla="*/ 1051200 w 1292066"/>
                <a:gd name="connsiteY3" fmla="*/ 1048215 h 1057136"/>
                <a:gd name="connsiteX4" fmla="*/ 1055661 w 1292066"/>
                <a:gd name="connsiteY4" fmla="*/ 0 h 1057136"/>
                <a:gd name="connsiteX5" fmla="*/ 1292066 w 1292066"/>
                <a:gd name="connsiteY5" fmla="*/ 40145 h 1057136"/>
                <a:gd name="connsiteX6" fmla="*/ 1278685 w 1292066"/>
                <a:gd name="connsiteY6" fmla="*/ 1057136 h 1057136"/>
                <a:gd name="connsiteX7" fmla="*/ 7783 w 1292066"/>
                <a:gd name="connsiteY7" fmla="*/ 1040362 h 1057136"/>
                <a:gd name="connsiteX8" fmla="*/ 0 w 1292066"/>
                <a:gd name="connsiteY8" fmla="*/ 38671 h 1057136"/>
                <a:gd name="connsiteX0" fmla="*/ 4585 w 1296651"/>
                <a:gd name="connsiteY0" fmla="*/ 38671 h 1057136"/>
                <a:gd name="connsiteX1" fmla="*/ 301963 w 1296651"/>
                <a:gd name="connsiteY1" fmla="*/ 36891 h 1057136"/>
                <a:gd name="connsiteX2" fmla="*/ 333186 w 1296651"/>
                <a:gd name="connsiteY2" fmla="*/ 1052675 h 1057136"/>
                <a:gd name="connsiteX3" fmla="*/ 1055785 w 1296651"/>
                <a:gd name="connsiteY3" fmla="*/ 1048215 h 1057136"/>
                <a:gd name="connsiteX4" fmla="*/ 1060246 w 1296651"/>
                <a:gd name="connsiteY4" fmla="*/ 0 h 1057136"/>
                <a:gd name="connsiteX5" fmla="*/ 1296651 w 1296651"/>
                <a:gd name="connsiteY5" fmla="*/ 40145 h 1057136"/>
                <a:gd name="connsiteX6" fmla="*/ 1283270 w 1296651"/>
                <a:gd name="connsiteY6" fmla="*/ 1057136 h 1057136"/>
                <a:gd name="connsiteX7" fmla="*/ 461 w 1296651"/>
                <a:gd name="connsiteY7" fmla="*/ 1040362 h 1057136"/>
                <a:gd name="connsiteX8" fmla="*/ 4585 w 1296651"/>
                <a:gd name="connsiteY8" fmla="*/ 38671 h 1057136"/>
                <a:gd name="connsiteX0" fmla="*/ 0 w 1292066"/>
                <a:gd name="connsiteY0" fmla="*/ 38671 h 1057136"/>
                <a:gd name="connsiteX1" fmla="*/ 297378 w 1292066"/>
                <a:gd name="connsiteY1" fmla="*/ 36891 h 1057136"/>
                <a:gd name="connsiteX2" fmla="*/ 328601 w 1292066"/>
                <a:gd name="connsiteY2" fmla="*/ 1052675 h 1057136"/>
                <a:gd name="connsiteX3" fmla="*/ 1051200 w 1292066"/>
                <a:gd name="connsiteY3" fmla="*/ 1048215 h 1057136"/>
                <a:gd name="connsiteX4" fmla="*/ 1055661 w 1292066"/>
                <a:gd name="connsiteY4" fmla="*/ 0 h 1057136"/>
                <a:gd name="connsiteX5" fmla="*/ 1292066 w 1292066"/>
                <a:gd name="connsiteY5" fmla="*/ 40145 h 1057136"/>
                <a:gd name="connsiteX6" fmla="*/ 1278685 w 1292066"/>
                <a:gd name="connsiteY6" fmla="*/ 1057136 h 1057136"/>
                <a:gd name="connsiteX7" fmla="*/ 3020 w 1292066"/>
                <a:gd name="connsiteY7" fmla="*/ 1040362 h 1057136"/>
                <a:gd name="connsiteX8" fmla="*/ 0 w 1292066"/>
                <a:gd name="connsiteY8" fmla="*/ 38671 h 1057136"/>
                <a:gd name="connsiteX0" fmla="*/ 191 w 1292257"/>
                <a:gd name="connsiteY0" fmla="*/ 38671 h 1057136"/>
                <a:gd name="connsiteX1" fmla="*/ 297569 w 1292257"/>
                <a:gd name="connsiteY1" fmla="*/ 36891 h 1057136"/>
                <a:gd name="connsiteX2" fmla="*/ 328792 w 1292257"/>
                <a:gd name="connsiteY2" fmla="*/ 1052675 h 1057136"/>
                <a:gd name="connsiteX3" fmla="*/ 1051391 w 1292257"/>
                <a:gd name="connsiteY3" fmla="*/ 1048215 h 1057136"/>
                <a:gd name="connsiteX4" fmla="*/ 1055852 w 1292257"/>
                <a:gd name="connsiteY4" fmla="*/ 0 h 1057136"/>
                <a:gd name="connsiteX5" fmla="*/ 1292257 w 1292257"/>
                <a:gd name="connsiteY5" fmla="*/ 40145 h 1057136"/>
                <a:gd name="connsiteX6" fmla="*/ 1278876 w 1292257"/>
                <a:gd name="connsiteY6" fmla="*/ 1057136 h 1057136"/>
                <a:gd name="connsiteX7" fmla="*/ 830 w 1292257"/>
                <a:gd name="connsiteY7" fmla="*/ 1040362 h 1057136"/>
                <a:gd name="connsiteX8" fmla="*/ 191 w 1292257"/>
                <a:gd name="connsiteY8" fmla="*/ 38671 h 1057136"/>
                <a:gd name="connsiteX0" fmla="*/ 0 w 1292066"/>
                <a:gd name="connsiteY0" fmla="*/ 38671 h 1057136"/>
                <a:gd name="connsiteX1" fmla="*/ 297378 w 1292066"/>
                <a:gd name="connsiteY1" fmla="*/ 36891 h 1057136"/>
                <a:gd name="connsiteX2" fmla="*/ 328601 w 1292066"/>
                <a:gd name="connsiteY2" fmla="*/ 1052675 h 1057136"/>
                <a:gd name="connsiteX3" fmla="*/ 1051200 w 1292066"/>
                <a:gd name="connsiteY3" fmla="*/ 1048215 h 1057136"/>
                <a:gd name="connsiteX4" fmla="*/ 1055661 w 1292066"/>
                <a:gd name="connsiteY4" fmla="*/ 0 h 1057136"/>
                <a:gd name="connsiteX5" fmla="*/ 1292066 w 1292066"/>
                <a:gd name="connsiteY5" fmla="*/ 40145 h 1057136"/>
                <a:gd name="connsiteX6" fmla="*/ 1278685 w 1292066"/>
                <a:gd name="connsiteY6" fmla="*/ 1057136 h 1057136"/>
                <a:gd name="connsiteX7" fmla="*/ 7782 w 1292066"/>
                <a:gd name="connsiteY7" fmla="*/ 1042744 h 1057136"/>
                <a:gd name="connsiteX8" fmla="*/ 0 w 1292066"/>
                <a:gd name="connsiteY8" fmla="*/ 38671 h 1057136"/>
                <a:gd name="connsiteX0" fmla="*/ 0 w 1292066"/>
                <a:gd name="connsiteY0" fmla="*/ 38671 h 1057136"/>
                <a:gd name="connsiteX1" fmla="*/ 297378 w 1292066"/>
                <a:gd name="connsiteY1" fmla="*/ 36891 h 1057136"/>
                <a:gd name="connsiteX2" fmla="*/ 328601 w 1292066"/>
                <a:gd name="connsiteY2" fmla="*/ 1052675 h 1057136"/>
                <a:gd name="connsiteX3" fmla="*/ 1051200 w 1292066"/>
                <a:gd name="connsiteY3" fmla="*/ 1048215 h 1057136"/>
                <a:gd name="connsiteX4" fmla="*/ 1055661 w 1292066"/>
                <a:gd name="connsiteY4" fmla="*/ 0 h 1057136"/>
                <a:gd name="connsiteX5" fmla="*/ 1292066 w 1292066"/>
                <a:gd name="connsiteY5" fmla="*/ 40145 h 1057136"/>
                <a:gd name="connsiteX6" fmla="*/ 1278685 w 1292066"/>
                <a:gd name="connsiteY6" fmla="*/ 1057136 h 1057136"/>
                <a:gd name="connsiteX7" fmla="*/ 5401 w 1292066"/>
                <a:gd name="connsiteY7" fmla="*/ 1047506 h 1057136"/>
                <a:gd name="connsiteX8" fmla="*/ 0 w 1292066"/>
                <a:gd name="connsiteY8" fmla="*/ 38671 h 1057136"/>
                <a:gd name="connsiteX0" fmla="*/ 0 w 1292066"/>
                <a:gd name="connsiteY0" fmla="*/ 38671 h 1057136"/>
                <a:gd name="connsiteX1" fmla="*/ 297378 w 1292066"/>
                <a:gd name="connsiteY1" fmla="*/ 36891 h 1057136"/>
                <a:gd name="connsiteX2" fmla="*/ 328601 w 1292066"/>
                <a:gd name="connsiteY2" fmla="*/ 1052675 h 1057136"/>
                <a:gd name="connsiteX3" fmla="*/ 1051200 w 1292066"/>
                <a:gd name="connsiteY3" fmla="*/ 1048215 h 1057136"/>
                <a:gd name="connsiteX4" fmla="*/ 1055661 w 1292066"/>
                <a:gd name="connsiteY4" fmla="*/ 0 h 1057136"/>
                <a:gd name="connsiteX5" fmla="*/ 1292066 w 1292066"/>
                <a:gd name="connsiteY5" fmla="*/ 40145 h 1057136"/>
                <a:gd name="connsiteX6" fmla="*/ 1278685 w 1292066"/>
                <a:gd name="connsiteY6" fmla="*/ 1057136 h 1057136"/>
                <a:gd name="connsiteX7" fmla="*/ 3020 w 1292066"/>
                <a:gd name="connsiteY7" fmla="*/ 1049888 h 1057136"/>
                <a:gd name="connsiteX8" fmla="*/ 0 w 1292066"/>
                <a:gd name="connsiteY8" fmla="*/ 38671 h 1057136"/>
                <a:gd name="connsiteX0" fmla="*/ 0 w 1292066"/>
                <a:gd name="connsiteY0" fmla="*/ 1780 h 1020245"/>
                <a:gd name="connsiteX1" fmla="*/ 297378 w 1292066"/>
                <a:gd name="connsiteY1" fmla="*/ 0 h 1020245"/>
                <a:gd name="connsiteX2" fmla="*/ 328601 w 1292066"/>
                <a:gd name="connsiteY2" fmla="*/ 1015784 h 1020245"/>
                <a:gd name="connsiteX3" fmla="*/ 1051200 w 1292066"/>
                <a:gd name="connsiteY3" fmla="*/ 1011324 h 1020245"/>
                <a:gd name="connsiteX4" fmla="*/ 1086617 w 1292066"/>
                <a:gd name="connsiteY4" fmla="*/ 1209 h 1020245"/>
                <a:gd name="connsiteX5" fmla="*/ 1292066 w 1292066"/>
                <a:gd name="connsiteY5" fmla="*/ 3254 h 1020245"/>
                <a:gd name="connsiteX6" fmla="*/ 1278685 w 1292066"/>
                <a:gd name="connsiteY6" fmla="*/ 1020245 h 1020245"/>
                <a:gd name="connsiteX7" fmla="*/ 3020 w 1292066"/>
                <a:gd name="connsiteY7" fmla="*/ 1012997 h 1020245"/>
                <a:gd name="connsiteX8" fmla="*/ 0 w 1292066"/>
                <a:gd name="connsiteY8" fmla="*/ 1780 h 1020245"/>
                <a:gd name="connsiteX0" fmla="*/ 0 w 1292066"/>
                <a:gd name="connsiteY0" fmla="*/ 1780 h 1020245"/>
                <a:gd name="connsiteX1" fmla="*/ 297378 w 1292066"/>
                <a:gd name="connsiteY1" fmla="*/ 0 h 1020245"/>
                <a:gd name="connsiteX2" fmla="*/ 328601 w 1292066"/>
                <a:gd name="connsiteY2" fmla="*/ 1015784 h 1020245"/>
                <a:gd name="connsiteX3" fmla="*/ 1051200 w 1292066"/>
                <a:gd name="connsiteY3" fmla="*/ 1011324 h 1020245"/>
                <a:gd name="connsiteX4" fmla="*/ 1079473 w 1292066"/>
                <a:gd name="connsiteY4" fmla="*/ 1209 h 1020245"/>
                <a:gd name="connsiteX5" fmla="*/ 1292066 w 1292066"/>
                <a:gd name="connsiteY5" fmla="*/ 3254 h 1020245"/>
                <a:gd name="connsiteX6" fmla="*/ 1278685 w 1292066"/>
                <a:gd name="connsiteY6" fmla="*/ 1020245 h 1020245"/>
                <a:gd name="connsiteX7" fmla="*/ 3020 w 1292066"/>
                <a:gd name="connsiteY7" fmla="*/ 1012997 h 1020245"/>
                <a:gd name="connsiteX8" fmla="*/ 0 w 1292066"/>
                <a:gd name="connsiteY8" fmla="*/ 1780 h 1020245"/>
                <a:gd name="connsiteX0" fmla="*/ 0 w 1278685"/>
                <a:gd name="connsiteY0" fmla="*/ 1780 h 1020245"/>
                <a:gd name="connsiteX1" fmla="*/ 297378 w 1278685"/>
                <a:gd name="connsiteY1" fmla="*/ 0 h 1020245"/>
                <a:gd name="connsiteX2" fmla="*/ 328601 w 1278685"/>
                <a:gd name="connsiteY2" fmla="*/ 1015784 h 1020245"/>
                <a:gd name="connsiteX3" fmla="*/ 1051200 w 1278685"/>
                <a:gd name="connsiteY3" fmla="*/ 1011324 h 1020245"/>
                <a:gd name="connsiteX4" fmla="*/ 1079473 w 1278685"/>
                <a:gd name="connsiteY4" fmla="*/ 1209 h 1020245"/>
                <a:gd name="connsiteX5" fmla="*/ 1263491 w 1278685"/>
                <a:gd name="connsiteY5" fmla="*/ 873 h 1020245"/>
                <a:gd name="connsiteX6" fmla="*/ 1278685 w 1278685"/>
                <a:gd name="connsiteY6" fmla="*/ 1020245 h 1020245"/>
                <a:gd name="connsiteX7" fmla="*/ 3020 w 1278685"/>
                <a:gd name="connsiteY7" fmla="*/ 1012997 h 1020245"/>
                <a:gd name="connsiteX8" fmla="*/ 0 w 1278685"/>
                <a:gd name="connsiteY8" fmla="*/ 1780 h 1020245"/>
                <a:gd name="connsiteX0" fmla="*/ 0 w 1278685"/>
                <a:gd name="connsiteY0" fmla="*/ 1780 h 1020245"/>
                <a:gd name="connsiteX1" fmla="*/ 297378 w 1278685"/>
                <a:gd name="connsiteY1" fmla="*/ 0 h 1020245"/>
                <a:gd name="connsiteX2" fmla="*/ 328601 w 1278685"/>
                <a:gd name="connsiteY2" fmla="*/ 1015784 h 1020245"/>
                <a:gd name="connsiteX3" fmla="*/ 1051200 w 1278685"/>
                <a:gd name="connsiteY3" fmla="*/ 1011324 h 1020245"/>
                <a:gd name="connsiteX4" fmla="*/ 1079473 w 1278685"/>
                <a:gd name="connsiteY4" fmla="*/ 1209 h 1020245"/>
                <a:gd name="connsiteX5" fmla="*/ 1261110 w 1278685"/>
                <a:gd name="connsiteY5" fmla="*/ 873 h 1020245"/>
                <a:gd name="connsiteX6" fmla="*/ 1278685 w 1278685"/>
                <a:gd name="connsiteY6" fmla="*/ 1020245 h 1020245"/>
                <a:gd name="connsiteX7" fmla="*/ 3020 w 1278685"/>
                <a:gd name="connsiteY7" fmla="*/ 1012997 h 1020245"/>
                <a:gd name="connsiteX8" fmla="*/ 0 w 1278685"/>
                <a:gd name="connsiteY8" fmla="*/ 1780 h 1020245"/>
                <a:gd name="connsiteX0" fmla="*/ 0 w 1278685"/>
                <a:gd name="connsiteY0" fmla="*/ 1780 h 1020245"/>
                <a:gd name="connsiteX1" fmla="*/ 297378 w 1278685"/>
                <a:gd name="connsiteY1" fmla="*/ 0 h 1020245"/>
                <a:gd name="connsiteX2" fmla="*/ 328601 w 1278685"/>
                <a:gd name="connsiteY2" fmla="*/ 1015784 h 1020245"/>
                <a:gd name="connsiteX3" fmla="*/ 1051200 w 1278685"/>
                <a:gd name="connsiteY3" fmla="*/ 1011324 h 1020245"/>
                <a:gd name="connsiteX4" fmla="*/ 1079473 w 1278685"/>
                <a:gd name="connsiteY4" fmla="*/ 1209 h 1020245"/>
                <a:gd name="connsiteX5" fmla="*/ 1261110 w 1278685"/>
                <a:gd name="connsiteY5" fmla="*/ 873 h 1020245"/>
                <a:gd name="connsiteX6" fmla="*/ 1278685 w 1278685"/>
                <a:gd name="connsiteY6" fmla="*/ 1020245 h 1020245"/>
                <a:gd name="connsiteX7" fmla="*/ 3020 w 1278685"/>
                <a:gd name="connsiteY7" fmla="*/ 1012997 h 1020245"/>
                <a:gd name="connsiteX8" fmla="*/ 0 w 1278685"/>
                <a:gd name="connsiteY8" fmla="*/ 1780 h 1020245"/>
                <a:gd name="connsiteX0" fmla="*/ 0 w 1278685"/>
                <a:gd name="connsiteY0" fmla="*/ 0 h 1020846"/>
                <a:gd name="connsiteX1" fmla="*/ 297378 w 1278685"/>
                <a:gd name="connsiteY1" fmla="*/ 601 h 1020846"/>
                <a:gd name="connsiteX2" fmla="*/ 328601 w 1278685"/>
                <a:gd name="connsiteY2" fmla="*/ 1016385 h 1020846"/>
                <a:gd name="connsiteX3" fmla="*/ 1051200 w 1278685"/>
                <a:gd name="connsiteY3" fmla="*/ 1011925 h 1020846"/>
                <a:gd name="connsiteX4" fmla="*/ 1079473 w 1278685"/>
                <a:gd name="connsiteY4" fmla="*/ 1810 h 1020846"/>
                <a:gd name="connsiteX5" fmla="*/ 1261110 w 1278685"/>
                <a:gd name="connsiteY5" fmla="*/ 1474 h 1020846"/>
                <a:gd name="connsiteX6" fmla="*/ 1278685 w 1278685"/>
                <a:gd name="connsiteY6" fmla="*/ 1020846 h 1020846"/>
                <a:gd name="connsiteX7" fmla="*/ 3020 w 1278685"/>
                <a:gd name="connsiteY7" fmla="*/ 1013598 h 1020846"/>
                <a:gd name="connsiteX8" fmla="*/ 0 w 1278685"/>
                <a:gd name="connsiteY8" fmla="*/ 0 h 1020846"/>
                <a:gd name="connsiteX0" fmla="*/ 0 w 1278685"/>
                <a:gd name="connsiteY0" fmla="*/ 0 h 1020846"/>
                <a:gd name="connsiteX1" fmla="*/ 297378 w 1278685"/>
                <a:gd name="connsiteY1" fmla="*/ 601 h 1020846"/>
                <a:gd name="connsiteX2" fmla="*/ 328601 w 1278685"/>
                <a:gd name="connsiteY2" fmla="*/ 1016385 h 1020846"/>
                <a:gd name="connsiteX3" fmla="*/ 1051200 w 1278685"/>
                <a:gd name="connsiteY3" fmla="*/ 1011925 h 1020846"/>
                <a:gd name="connsiteX4" fmla="*/ 1079473 w 1278685"/>
                <a:gd name="connsiteY4" fmla="*/ 1810 h 1020846"/>
                <a:gd name="connsiteX5" fmla="*/ 1261110 w 1278685"/>
                <a:gd name="connsiteY5" fmla="*/ 1474 h 1020846"/>
                <a:gd name="connsiteX6" fmla="*/ 1278685 w 1278685"/>
                <a:gd name="connsiteY6" fmla="*/ 1020846 h 1020846"/>
                <a:gd name="connsiteX7" fmla="*/ 3020 w 1278685"/>
                <a:gd name="connsiteY7" fmla="*/ 1013598 h 1020846"/>
                <a:gd name="connsiteX8" fmla="*/ 0 w 1278685"/>
                <a:gd name="connsiteY8" fmla="*/ 0 h 1020846"/>
                <a:gd name="connsiteX0" fmla="*/ 0 w 1278685"/>
                <a:gd name="connsiteY0" fmla="*/ 0 h 1020846"/>
                <a:gd name="connsiteX1" fmla="*/ 302140 w 1278685"/>
                <a:gd name="connsiteY1" fmla="*/ 601 h 1020846"/>
                <a:gd name="connsiteX2" fmla="*/ 328601 w 1278685"/>
                <a:gd name="connsiteY2" fmla="*/ 1016385 h 1020846"/>
                <a:gd name="connsiteX3" fmla="*/ 1051200 w 1278685"/>
                <a:gd name="connsiteY3" fmla="*/ 1011925 h 1020846"/>
                <a:gd name="connsiteX4" fmla="*/ 1079473 w 1278685"/>
                <a:gd name="connsiteY4" fmla="*/ 1810 h 1020846"/>
                <a:gd name="connsiteX5" fmla="*/ 1261110 w 1278685"/>
                <a:gd name="connsiteY5" fmla="*/ 1474 h 1020846"/>
                <a:gd name="connsiteX6" fmla="*/ 1278685 w 1278685"/>
                <a:gd name="connsiteY6" fmla="*/ 1020846 h 1020846"/>
                <a:gd name="connsiteX7" fmla="*/ 3020 w 1278685"/>
                <a:gd name="connsiteY7" fmla="*/ 1013598 h 1020846"/>
                <a:gd name="connsiteX8" fmla="*/ 0 w 1278685"/>
                <a:gd name="connsiteY8" fmla="*/ 0 h 1020846"/>
                <a:gd name="connsiteX0" fmla="*/ 0 w 1278685"/>
                <a:gd name="connsiteY0" fmla="*/ 0 h 1020846"/>
                <a:gd name="connsiteX1" fmla="*/ 302140 w 1278685"/>
                <a:gd name="connsiteY1" fmla="*/ 601 h 1020846"/>
                <a:gd name="connsiteX2" fmla="*/ 328601 w 1278685"/>
                <a:gd name="connsiteY2" fmla="*/ 1016385 h 1020846"/>
                <a:gd name="connsiteX3" fmla="*/ 1051200 w 1278685"/>
                <a:gd name="connsiteY3" fmla="*/ 1011925 h 1020846"/>
                <a:gd name="connsiteX4" fmla="*/ 1079473 w 1278685"/>
                <a:gd name="connsiteY4" fmla="*/ 1810 h 1020846"/>
                <a:gd name="connsiteX5" fmla="*/ 1261110 w 1278685"/>
                <a:gd name="connsiteY5" fmla="*/ 1474 h 1020846"/>
                <a:gd name="connsiteX6" fmla="*/ 1278685 w 1278685"/>
                <a:gd name="connsiteY6" fmla="*/ 1020846 h 1020846"/>
                <a:gd name="connsiteX7" fmla="*/ 3020 w 1278685"/>
                <a:gd name="connsiteY7" fmla="*/ 1013598 h 1020846"/>
                <a:gd name="connsiteX8" fmla="*/ 0 w 1278685"/>
                <a:gd name="connsiteY8" fmla="*/ 0 h 1020846"/>
                <a:gd name="connsiteX0" fmla="*/ 0 w 1278685"/>
                <a:gd name="connsiteY0" fmla="*/ 0 h 1020846"/>
                <a:gd name="connsiteX1" fmla="*/ 302140 w 1278685"/>
                <a:gd name="connsiteY1" fmla="*/ 601 h 1020846"/>
                <a:gd name="connsiteX2" fmla="*/ 328601 w 1278685"/>
                <a:gd name="connsiteY2" fmla="*/ 1016385 h 1020846"/>
                <a:gd name="connsiteX3" fmla="*/ 1051200 w 1278685"/>
                <a:gd name="connsiteY3" fmla="*/ 1011925 h 1020846"/>
                <a:gd name="connsiteX4" fmla="*/ 1079473 w 1278685"/>
                <a:gd name="connsiteY4" fmla="*/ 1810 h 1020846"/>
                <a:gd name="connsiteX5" fmla="*/ 1261110 w 1278685"/>
                <a:gd name="connsiteY5" fmla="*/ 1474 h 1020846"/>
                <a:gd name="connsiteX6" fmla="*/ 1278685 w 1278685"/>
                <a:gd name="connsiteY6" fmla="*/ 1020846 h 1020846"/>
                <a:gd name="connsiteX7" fmla="*/ 3020 w 1278685"/>
                <a:gd name="connsiteY7" fmla="*/ 1013598 h 1020846"/>
                <a:gd name="connsiteX8" fmla="*/ 0 w 1278685"/>
                <a:gd name="connsiteY8" fmla="*/ 0 h 1020846"/>
                <a:gd name="connsiteX0" fmla="*/ 0 w 1278685"/>
                <a:gd name="connsiteY0" fmla="*/ 0 h 1020846"/>
                <a:gd name="connsiteX1" fmla="*/ 299759 w 1278685"/>
                <a:gd name="connsiteY1" fmla="*/ 2983 h 1020846"/>
                <a:gd name="connsiteX2" fmla="*/ 328601 w 1278685"/>
                <a:gd name="connsiteY2" fmla="*/ 1016385 h 1020846"/>
                <a:gd name="connsiteX3" fmla="*/ 1051200 w 1278685"/>
                <a:gd name="connsiteY3" fmla="*/ 1011925 h 1020846"/>
                <a:gd name="connsiteX4" fmla="*/ 1079473 w 1278685"/>
                <a:gd name="connsiteY4" fmla="*/ 1810 h 1020846"/>
                <a:gd name="connsiteX5" fmla="*/ 1261110 w 1278685"/>
                <a:gd name="connsiteY5" fmla="*/ 1474 h 1020846"/>
                <a:gd name="connsiteX6" fmla="*/ 1278685 w 1278685"/>
                <a:gd name="connsiteY6" fmla="*/ 1020846 h 1020846"/>
                <a:gd name="connsiteX7" fmla="*/ 3020 w 1278685"/>
                <a:gd name="connsiteY7" fmla="*/ 1013598 h 1020846"/>
                <a:gd name="connsiteX8" fmla="*/ 0 w 1278685"/>
                <a:gd name="connsiteY8" fmla="*/ 0 h 1020846"/>
                <a:gd name="connsiteX0" fmla="*/ 0 w 1278685"/>
                <a:gd name="connsiteY0" fmla="*/ 0 h 1020846"/>
                <a:gd name="connsiteX1" fmla="*/ 299759 w 1278685"/>
                <a:gd name="connsiteY1" fmla="*/ 2983 h 1020846"/>
                <a:gd name="connsiteX2" fmla="*/ 328601 w 1278685"/>
                <a:gd name="connsiteY2" fmla="*/ 1016385 h 1020846"/>
                <a:gd name="connsiteX3" fmla="*/ 1051200 w 1278685"/>
                <a:gd name="connsiteY3" fmla="*/ 1011925 h 1020846"/>
                <a:gd name="connsiteX4" fmla="*/ 1079473 w 1278685"/>
                <a:gd name="connsiteY4" fmla="*/ 1810 h 1020846"/>
                <a:gd name="connsiteX5" fmla="*/ 1261110 w 1278685"/>
                <a:gd name="connsiteY5" fmla="*/ 1474 h 1020846"/>
                <a:gd name="connsiteX6" fmla="*/ 1278685 w 1278685"/>
                <a:gd name="connsiteY6" fmla="*/ 1020846 h 1020846"/>
                <a:gd name="connsiteX7" fmla="*/ 3020 w 1278685"/>
                <a:gd name="connsiteY7" fmla="*/ 1013598 h 1020846"/>
                <a:gd name="connsiteX8" fmla="*/ 0 w 1278685"/>
                <a:gd name="connsiteY8" fmla="*/ 0 h 1020846"/>
                <a:gd name="connsiteX0" fmla="*/ 0 w 1278685"/>
                <a:gd name="connsiteY0" fmla="*/ 0 h 1020846"/>
                <a:gd name="connsiteX1" fmla="*/ 299759 w 1278685"/>
                <a:gd name="connsiteY1" fmla="*/ 602 h 1020846"/>
                <a:gd name="connsiteX2" fmla="*/ 328601 w 1278685"/>
                <a:gd name="connsiteY2" fmla="*/ 1016385 h 1020846"/>
                <a:gd name="connsiteX3" fmla="*/ 1051200 w 1278685"/>
                <a:gd name="connsiteY3" fmla="*/ 1011925 h 1020846"/>
                <a:gd name="connsiteX4" fmla="*/ 1079473 w 1278685"/>
                <a:gd name="connsiteY4" fmla="*/ 1810 h 1020846"/>
                <a:gd name="connsiteX5" fmla="*/ 1261110 w 1278685"/>
                <a:gd name="connsiteY5" fmla="*/ 1474 h 1020846"/>
                <a:gd name="connsiteX6" fmla="*/ 1278685 w 1278685"/>
                <a:gd name="connsiteY6" fmla="*/ 1020846 h 1020846"/>
                <a:gd name="connsiteX7" fmla="*/ 3020 w 1278685"/>
                <a:gd name="connsiteY7" fmla="*/ 1013598 h 1020846"/>
                <a:gd name="connsiteX8" fmla="*/ 0 w 1278685"/>
                <a:gd name="connsiteY8" fmla="*/ 0 h 1020846"/>
                <a:gd name="connsiteX0" fmla="*/ 0 w 1278685"/>
                <a:gd name="connsiteY0" fmla="*/ 1779 h 1022625"/>
                <a:gd name="connsiteX1" fmla="*/ 299759 w 1278685"/>
                <a:gd name="connsiteY1" fmla="*/ 0 h 1022625"/>
                <a:gd name="connsiteX2" fmla="*/ 328601 w 1278685"/>
                <a:gd name="connsiteY2" fmla="*/ 1018164 h 1022625"/>
                <a:gd name="connsiteX3" fmla="*/ 1051200 w 1278685"/>
                <a:gd name="connsiteY3" fmla="*/ 1013704 h 1022625"/>
                <a:gd name="connsiteX4" fmla="*/ 1079473 w 1278685"/>
                <a:gd name="connsiteY4" fmla="*/ 3589 h 1022625"/>
                <a:gd name="connsiteX5" fmla="*/ 1261110 w 1278685"/>
                <a:gd name="connsiteY5" fmla="*/ 3253 h 1022625"/>
                <a:gd name="connsiteX6" fmla="*/ 1278685 w 1278685"/>
                <a:gd name="connsiteY6" fmla="*/ 1022625 h 1022625"/>
                <a:gd name="connsiteX7" fmla="*/ 3020 w 1278685"/>
                <a:gd name="connsiteY7" fmla="*/ 1015377 h 1022625"/>
                <a:gd name="connsiteX8" fmla="*/ 0 w 1278685"/>
                <a:gd name="connsiteY8" fmla="*/ 1779 h 1022625"/>
                <a:gd name="connsiteX0" fmla="*/ 0 w 1278685"/>
                <a:gd name="connsiteY0" fmla="*/ 0 h 1020846"/>
                <a:gd name="connsiteX1" fmla="*/ 299759 w 1278685"/>
                <a:gd name="connsiteY1" fmla="*/ 602 h 1020846"/>
                <a:gd name="connsiteX2" fmla="*/ 328601 w 1278685"/>
                <a:gd name="connsiteY2" fmla="*/ 1016385 h 1020846"/>
                <a:gd name="connsiteX3" fmla="*/ 1051200 w 1278685"/>
                <a:gd name="connsiteY3" fmla="*/ 1011925 h 1020846"/>
                <a:gd name="connsiteX4" fmla="*/ 1079473 w 1278685"/>
                <a:gd name="connsiteY4" fmla="*/ 1810 h 1020846"/>
                <a:gd name="connsiteX5" fmla="*/ 1261110 w 1278685"/>
                <a:gd name="connsiteY5" fmla="*/ 1474 h 1020846"/>
                <a:gd name="connsiteX6" fmla="*/ 1278685 w 1278685"/>
                <a:gd name="connsiteY6" fmla="*/ 1020846 h 1020846"/>
                <a:gd name="connsiteX7" fmla="*/ 3020 w 1278685"/>
                <a:gd name="connsiteY7" fmla="*/ 1013598 h 1020846"/>
                <a:gd name="connsiteX8" fmla="*/ 0 w 1278685"/>
                <a:gd name="connsiteY8" fmla="*/ 0 h 1020846"/>
                <a:gd name="connsiteX0" fmla="*/ 191 w 1278876"/>
                <a:gd name="connsiteY0" fmla="*/ 0 h 1023123"/>
                <a:gd name="connsiteX1" fmla="*/ 299950 w 1278876"/>
                <a:gd name="connsiteY1" fmla="*/ 602 h 1023123"/>
                <a:gd name="connsiteX2" fmla="*/ 328792 w 1278876"/>
                <a:gd name="connsiteY2" fmla="*/ 1016385 h 1023123"/>
                <a:gd name="connsiteX3" fmla="*/ 1051391 w 1278876"/>
                <a:gd name="connsiteY3" fmla="*/ 1011925 h 1023123"/>
                <a:gd name="connsiteX4" fmla="*/ 1079664 w 1278876"/>
                <a:gd name="connsiteY4" fmla="*/ 1810 h 1023123"/>
                <a:gd name="connsiteX5" fmla="*/ 1261301 w 1278876"/>
                <a:gd name="connsiteY5" fmla="*/ 1474 h 1023123"/>
                <a:gd name="connsiteX6" fmla="*/ 1278876 w 1278876"/>
                <a:gd name="connsiteY6" fmla="*/ 1020846 h 1023123"/>
                <a:gd name="connsiteX7" fmla="*/ 830 w 1278876"/>
                <a:gd name="connsiteY7" fmla="*/ 1023123 h 1023123"/>
                <a:gd name="connsiteX8" fmla="*/ 191 w 1278876"/>
                <a:gd name="connsiteY8" fmla="*/ 0 h 1023123"/>
                <a:gd name="connsiteX0" fmla="*/ 191 w 1269351"/>
                <a:gd name="connsiteY0" fmla="*/ 0 h 1023123"/>
                <a:gd name="connsiteX1" fmla="*/ 299950 w 1269351"/>
                <a:gd name="connsiteY1" fmla="*/ 602 h 1023123"/>
                <a:gd name="connsiteX2" fmla="*/ 328792 w 1269351"/>
                <a:gd name="connsiteY2" fmla="*/ 1016385 h 1023123"/>
                <a:gd name="connsiteX3" fmla="*/ 1051391 w 1269351"/>
                <a:gd name="connsiteY3" fmla="*/ 1011925 h 1023123"/>
                <a:gd name="connsiteX4" fmla="*/ 1079664 w 1269351"/>
                <a:gd name="connsiteY4" fmla="*/ 1810 h 1023123"/>
                <a:gd name="connsiteX5" fmla="*/ 1261301 w 1269351"/>
                <a:gd name="connsiteY5" fmla="*/ 1474 h 1023123"/>
                <a:gd name="connsiteX6" fmla="*/ 1269351 w 1269351"/>
                <a:gd name="connsiteY6" fmla="*/ 1020846 h 1023123"/>
                <a:gd name="connsiteX7" fmla="*/ 830 w 1269351"/>
                <a:gd name="connsiteY7" fmla="*/ 1023123 h 1023123"/>
                <a:gd name="connsiteX8" fmla="*/ 191 w 1269351"/>
                <a:gd name="connsiteY8" fmla="*/ 0 h 1023123"/>
                <a:gd name="connsiteX0" fmla="*/ 191 w 1269351"/>
                <a:gd name="connsiteY0" fmla="*/ 0 h 1027989"/>
                <a:gd name="connsiteX1" fmla="*/ 299950 w 1269351"/>
                <a:gd name="connsiteY1" fmla="*/ 602 h 1027989"/>
                <a:gd name="connsiteX2" fmla="*/ 328792 w 1269351"/>
                <a:gd name="connsiteY2" fmla="*/ 1016385 h 1027989"/>
                <a:gd name="connsiteX3" fmla="*/ 1051391 w 1269351"/>
                <a:gd name="connsiteY3" fmla="*/ 1011925 h 1027989"/>
                <a:gd name="connsiteX4" fmla="*/ 1079664 w 1269351"/>
                <a:gd name="connsiteY4" fmla="*/ 1810 h 1027989"/>
                <a:gd name="connsiteX5" fmla="*/ 1261301 w 1269351"/>
                <a:gd name="connsiteY5" fmla="*/ 1474 h 1027989"/>
                <a:gd name="connsiteX6" fmla="*/ 1269351 w 1269351"/>
                <a:gd name="connsiteY6" fmla="*/ 1027989 h 1027989"/>
                <a:gd name="connsiteX7" fmla="*/ 830 w 1269351"/>
                <a:gd name="connsiteY7" fmla="*/ 1023123 h 1027989"/>
                <a:gd name="connsiteX8" fmla="*/ 191 w 1269351"/>
                <a:gd name="connsiteY8" fmla="*/ 0 h 1027989"/>
                <a:gd name="connsiteX0" fmla="*/ 191 w 1262207"/>
                <a:gd name="connsiteY0" fmla="*/ 0 h 1030371"/>
                <a:gd name="connsiteX1" fmla="*/ 299950 w 1262207"/>
                <a:gd name="connsiteY1" fmla="*/ 602 h 1030371"/>
                <a:gd name="connsiteX2" fmla="*/ 328792 w 1262207"/>
                <a:gd name="connsiteY2" fmla="*/ 1016385 h 1030371"/>
                <a:gd name="connsiteX3" fmla="*/ 1051391 w 1262207"/>
                <a:gd name="connsiteY3" fmla="*/ 1011925 h 1030371"/>
                <a:gd name="connsiteX4" fmla="*/ 1079664 w 1262207"/>
                <a:gd name="connsiteY4" fmla="*/ 1810 h 1030371"/>
                <a:gd name="connsiteX5" fmla="*/ 1261301 w 1262207"/>
                <a:gd name="connsiteY5" fmla="*/ 1474 h 1030371"/>
                <a:gd name="connsiteX6" fmla="*/ 1262207 w 1262207"/>
                <a:gd name="connsiteY6" fmla="*/ 1030371 h 1030371"/>
                <a:gd name="connsiteX7" fmla="*/ 830 w 1262207"/>
                <a:gd name="connsiteY7" fmla="*/ 1023123 h 1030371"/>
                <a:gd name="connsiteX8" fmla="*/ 191 w 1262207"/>
                <a:gd name="connsiteY8" fmla="*/ 0 h 1030371"/>
                <a:gd name="connsiteX0" fmla="*/ 191 w 1262207"/>
                <a:gd name="connsiteY0" fmla="*/ 0 h 1030371"/>
                <a:gd name="connsiteX1" fmla="*/ 299950 w 1262207"/>
                <a:gd name="connsiteY1" fmla="*/ 602 h 1030371"/>
                <a:gd name="connsiteX2" fmla="*/ 328792 w 1262207"/>
                <a:gd name="connsiteY2" fmla="*/ 1016385 h 1030371"/>
                <a:gd name="connsiteX3" fmla="*/ 1051391 w 1262207"/>
                <a:gd name="connsiteY3" fmla="*/ 1011925 h 1030371"/>
                <a:gd name="connsiteX4" fmla="*/ 1072520 w 1262207"/>
                <a:gd name="connsiteY4" fmla="*/ 1810 h 1030371"/>
                <a:gd name="connsiteX5" fmla="*/ 1261301 w 1262207"/>
                <a:gd name="connsiteY5" fmla="*/ 1474 h 1030371"/>
                <a:gd name="connsiteX6" fmla="*/ 1262207 w 1262207"/>
                <a:gd name="connsiteY6" fmla="*/ 1030371 h 1030371"/>
                <a:gd name="connsiteX7" fmla="*/ 830 w 1262207"/>
                <a:gd name="connsiteY7" fmla="*/ 1023123 h 1030371"/>
                <a:gd name="connsiteX8" fmla="*/ 191 w 1262207"/>
                <a:gd name="connsiteY8" fmla="*/ 0 h 1030371"/>
                <a:gd name="connsiteX0" fmla="*/ 191 w 1262207"/>
                <a:gd name="connsiteY0" fmla="*/ 0 h 1030371"/>
                <a:gd name="connsiteX1" fmla="*/ 299950 w 1262207"/>
                <a:gd name="connsiteY1" fmla="*/ 602 h 1030371"/>
                <a:gd name="connsiteX2" fmla="*/ 328792 w 1262207"/>
                <a:gd name="connsiteY2" fmla="*/ 1016385 h 1030371"/>
                <a:gd name="connsiteX3" fmla="*/ 1065679 w 1262207"/>
                <a:gd name="connsiteY3" fmla="*/ 973825 h 1030371"/>
                <a:gd name="connsiteX4" fmla="*/ 1072520 w 1262207"/>
                <a:gd name="connsiteY4" fmla="*/ 1810 h 1030371"/>
                <a:gd name="connsiteX5" fmla="*/ 1261301 w 1262207"/>
                <a:gd name="connsiteY5" fmla="*/ 1474 h 1030371"/>
                <a:gd name="connsiteX6" fmla="*/ 1262207 w 1262207"/>
                <a:gd name="connsiteY6" fmla="*/ 1030371 h 1030371"/>
                <a:gd name="connsiteX7" fmla="*/ 830 w 1262207"/>
                <a:gd name="connsiteY7" fmla="*/ 1023123 h 1030371"/>
                <a:gd name="connsiteX8" fmla="*/ 191 w 1262207"/>
                <a:gd name="connsiteY8" fmla="*/ 0 h 1030371"/>
                <a:gd name="connsiteX0" fmla="*/ 191 w 1262207"/>
                <a:gd name="connsiteY0" fmla="*/ 0 h 1030371"/>
                <a:gd name="connsiteX1" fmla="*/ 299950 w 1262207"/>
                <a:gd name="connsiteY1" fmla="*/ 602 h 1030371"/>
                <a:gd name="connsiteX2" fmla="*/ 328792 w 1262207"/>
                <a:gd name="connsiteY2" fmla="*/ 1016385 h 1030371"/>
                <a:gd name="connsiteX3" fmla="*/ 1075204 w 1262207"/>
                <a:gd name="connsiteY3" fmla="*/ 971444 h 1030371"/>
                <a:gd name="connsiteX4" fmla="*/ 1072520 w 1262207"/>
                <a:gd name="connsiteY4" fmla="*/ 1810 h 1030371"/>
                <a:gd name="connsiteX5" fmla="*/ 1261301 w 1262207"/>
                <a:gd name="connsiteY5" fmla="*/ 1474 h 1030371"/>
                <a:gd name="connsiteX6" fmla="*/ 1262207 w 1262207"/>
                <a:gd name="connsiteY6" fmla="*/ 1030371 h 1030371"/>
                <a:gd name="connsiteX7" fmla="*/ 830 w 1262207"/>
                <a:gd name="connsiteY7" fmla="*/ 1023123 h 1030371"/>
                <a:gd name="connsiteX8" fmla="*/ 191 w 1262207"/>
                <a:gd name="connsiteY8" fmla="*/ 0 h 1030371"/>
                <a:gd name="connsiteX0" fmla="*/ 191 w 1262207"/>
                <a:gd name="connsiteY0" fmla="*/ 0 h 1030371"/>
                <a:gd name="connsiteX1" fmla="*/ 299950 w 1262207"/>
                <a:gd name="connsiteY1" fmla="*/ 602 h 1030371"/>
                <a:gd name="connsiteX2" fmla="*/ 328792 w 1262207"/>
                <a:gd name="connsiteY2" fmla="*/ 1016385 h 1030371"/>
                <a:gd name="connsiteX3" fmla="*/ 1070441 w 1262207"/>
                <a:gd name="connsiteY3" fmla="*/ 980969 h 1030371"/>
                <a:gd name="connsiteX4" fmla="*/ 1072520 w 1262207"/>
                <a:gd name="connsiteY4" fmla="*/ 1810 h 1030371"/>
                <a:gd name="connsiteX5" fmla="*/ 1261301 w 1262207"/>
                <a:gd name="connsiteY5" fmla="*/ 1474 h 1030371"/>
                <a:gd name="connsiteX6" fmla="*/ 1262207 w 1262207"/>
                <a:gd name="connsiteY6" fmla="*/ 1030371 h 1030371"/>
                <a:gd name="connsiteX7" fmla="*/ 830 w 1262207"/>
                <a:gd name="connsiteY7" fmla="*/ 1023123 h 1030371"/>
                <a:gd name="connsiteX8" fmla="*/ 191 w 1262207"/>
                <a:gd name="connsiteY8" fmla="*/ 0 h 1030371"/>
                <a:gd name="connsiteX0" fmla="*/ 191 w 1262207"/>
                <a:gd name="connsiteY0" fmla="*/ 0 h 1030371"/>
                <a:gd name="connsiteX1" fmla="*/ 299950 w 1262207"/>
                <a:gd name="connsiteY1" fmla="*/ 602 h 1030371"/>
                <a:gd name="connsiteX2" fmla="*/ 307361 w 1262207"/>
                <a:gd name="connsiteY2" fmla="*/ 956854 h 1030371"/>
                <a:gd name="connsiteX3" fmla="*/ 1070441 w 1262207"/>
                <a:gd name="connsiteY3" fmla="*/ 980969 h 1030371"/>
                <a:gd name="connsiteX4" fmla="*/ 1072520 w 1262207"/>
                <a:gd name="connsiteY4" fmla="*/ 1810 h 1030371"/>
                <a:gd name="connsiteX5" fmla="*/ 1261301 w 1262207"/>
                <a:gd name="connsiteY5" fmla="*/ 1474 h 1030371"/>
                <a:gd name="connsiteX6" fmla="*/ 1262207 w 1262207"/>
                <a:gd name="connsiteY6" fmla="*/ 1030371 h 1030371"/>
                <a:gd name="connsiteX7" fmla="*/ 830 w 1262207"/>
                <a:gd name="connsiteY7" fmla="*/ 1023123 h 1030371"/>
                <a:gd name="connsiteX8" fmla="*/ 191 w 1262207"/>
                <a:gd name="connsiteY8" fmla="*/ 0 h 1030371"/>
                <a:gd name="connsiteX0" fmla="*/ 191 w 1262207"/>
                <a:gd name="connsiteY0" fmla="*/ 0 h 1030371"/>
                <a:gd name="connsiteX1" fmla="*/ 299950 w 1262207"/>
                <a:gd name="connsiteY1" fmla="*/ 602 h 1030371"/>
                <a:gd name="connsiteX2" fmla="*/ 300217 w 1262207"/>
                <a:gd name="connsiteY2" fmla="*/ 956854 h 1030371"/>
                <a:gd name="connsiteX3" fmla="*/ 1070441 w 1262207"/>
                <a:gd name="connsiteY3" fmla="*/ 980969 h 1030371"/>
                <a:gd name="connsiteX4" fmla="*/ 1072520 w 1262207"/>
                <a:gd name="connsiteY4" fmla="*/ 1810 h 1030371"/>
                <a:gd name="connsiteX5" fmla="*/ 1261301 w 1262207"/>
                <a:gd name="connsiteY5" fmla="*/ 1474 h 1030371"/>
                <a:gd name="connsiteX6" fmla="*/ 1262207 w 1262207"/>
                <a:gd name="connsiteY6" fmla="*/ 1030371 h 1030371"/>
                <a:gd name="connsiteX7" fmla="*/ 830 w 1262207"/>
                <a:gd name="connsiteY7" fmla="*/ 1023123 h 1030371"/>
                <a:gd name="connsiteX8" fmla="*/ 191 w 1262207"/>
                <a:gd name="connsiteY8" fmla="*/ 0 h 1030371"/>
                <a:gd name="connsiteX0" fmla="*/ 191 w 1262207"/>
                <a:gd name="connsiteY0" fmla="*/ 0 h 1030371"/>
                <a:gd name="connsiteX1" fmla="*/ 299950 w 1262207"/>
                <a:gd name="connsiteY1" fmla="*/ 602 h 1030371"/>
                <a:gd name="connsiteX2" fmla="*/ 300217 w 1262207"/>
                <a:gd name="connsiteY2" fmla="*/ 921135 h 1030371"/>
                <a:gd name="connsiteX3" fmla="*/ 1070441 w 1262207"/>
                <a:gd name="connsiteY3" fmla="*/ 980969 h 1030371"/>
                <a:gd name="connsiteX4" fmla="*/ 1072520 w 1262207"/>
                <a:gd name="connsiteY4" fmla="*/ 1810 h 1030371"/>
                <a:gd name="connsiteX5" fmla="*/ 1261301 w 1262207"/>
                <a:gd name="connsiteY5" fmla="*/ 1474 h 1030371"/>
                <a:gd name="connsiteX6" fmla="*/ 1262207 w 1262207"/>
                <a:gd name="connsiteY6" fmla="*/ 1030371 h 1030371"/>
                <a:gd name="connsiteX7" fmla="*/ 830 w 1262207"/>
                <a:gd name="connsiteY7" fmla="*/ 1023123 h 1030371"/>
                <a:gd name="connsiteX8" fmla="*/ 191 w 1262207"/>
                <a:gd name="connsiteY8" fmla="*/ 0 h 1030371"/>
                <a:gd name="connsiteX0" fmla="*/ 191 w 1262207"/>
                <a:gd name="connsiteY0" fmla="*/ 0 h 1030371"/>
                <a:gd name="connsiteX1" fmla="*/ 299950 w 1262207"/>
                <a:gd name="connsiteY1" fmla="*/ 602 h 1030371"/>
                <a:gd name="connsiteX2" fmla="*/ 300217 w 1262207"/>
                <a:gd name="connsiteY2" fmla="*/ 921135 h 1030371"/>
                <a:gd name="connsiteX3" fmla="*/ 1070441 w 1262207"/>
                <a:gd name="connsiteY3" fmla="*/ 933344 h 1030371"/>
                <a:gd name="connsiteX4" fmla="*/ 1072520 w 1262207"/>
                <a:gd name="connsiteY4" fmla="*/ 1810 h 1030371"/>
                <a:gd name="connsiteX5" fmla="*/ 1261301 w 1262207"/>
                <a:gd name="connsiteY5" fmla="*/ 1474 h 1030371"/>
                <a:gd name="connsiteX6" fmla="*/ 1262207 w 1262207"/>
                <a:gd name="connsiteY6" fmla="*/ 1030371 h 1030371"/>
                <a:gd name="connsiteX7" fmla="*/ 830 w 1262207"/>
                <a:gd name="connsiteY7" fmla="*/ 1023123 h 1030371"/>
                <a:gd name="connsiteX8" fmla="*/ 191 w 1262207"/>
                <a:gd name="connsiteY8" fmla="*/ 0 h 1030371"/>
                <a:gd name="connsiteX0" fmla="*/ 191 w 1262207"/>
                <a:gd name="connsiteY0" fmla="*/ 0 h 1030371"/>
                <a:gd name="connsiteX1" fmla="*/ 299950 w 1262207"/>
                <a:gd name="connsiteY1" fmla="*/ 602 h 1030371"/>
                <a:gd name="connsiteX2" fmla="*/ 300217 w 1262207"/>
                <a:gd name="connsiteY2" fmla="*/ 921135 h 1030371"/>
                <a:gd name="connsiteX3" fmla="*/ 1070441 w 1262207"/>
                <a:gd name="connsiteY3" fmla="*/ 923819 h 1030371"/>
                <a:gd name="connsiteX4" fmla="*/ 1072520 w 1262207"/>
                <a:gd name="connsiteY4" fmla="*/ 1810 h 1030371"/>
                <a:gd name="connsiteX5" fmla="*/ 1261301 w 1262207"/>
                <a:gd name="connsiteY5" fmla="*/ 1474 h 1030371"/>
                <a:gd name="connsiteX6" fmla="*/ 1262207 w 1262207"/>
                <a:gd name="connsiteY6" fmla="*/ 1030371 h 1030371"/>
                <a:gd name="connsiteX7" fmla="*/ 830 w 1262207"/>
                <a:gd name="connsiteY7" fmla="*/ 1023123 h 1030371"/>
                <a:gd name="connsiteX8" fmla="*/ 191 w 1262207"/>
                <a:gd name="connsiteY8" fmla="*/ 0 h 1030371"/>
                <a:gd name="connsiteX0" fmla="*/ 191 w 1262207"/>
                <a:gd name="connsiteY0" fmla="*/ 0 h 1110414"/>
                <a:gd name="connsiteX1" fmla="*/ 299950 w 1262207"/>
                <a:gd name="connsiteY1" fmla="*/ 602 h 1110414"/>
                <a:gd name="connsiteX2" fmla="*/ 300217 w 1262207"/>
                <a:gd name="connsiteY2" fmla="*/ 921135 h 1110414"/>
                <a:gd name="connsiteX3" fmla="*/ 1070441 w 1262207"/>
                <a:gd name="connsiteY3" fmla="*/ 923819 h 1110414"/>
                <a:gd name="connsiteX4" fmla="*/ 1072520 w 1262207"/>
                <a:gd name="connsiteY4" fmla="*/ 1810 h 1110414"/>
                <a:gd name="connsiteX5" fmla="*/ 1261301 w 1262207"/>
                <a:gd name="connsiteY5" fmla="*/ 1474 h 1110414"/>
                <a:gd name="connsiteX6" fmla="*/ 1262207 w 1262207"/>
                <a:gd name="connsiteY6" fmla="*/ 1030371 h 1110414"/>
                <a:gd name="connsiteX7" fmla="*/ 830 w 1262207"/>
                <a:gd name="connsiteY7" fmla="*/ 1023123 h 1110414"/>
                <a:gd name="connsiteX8" fmla="*/ 191 w 1262207"/>
                <a:gd name="connsiteY8" fmla="*/ 0 h 1110414"/>
                <a:gd name="connsiteX0" fmla="*/ 191 w 1262207"/>
                <a:gd name="connsiteY0" fmla="*/ 0 h 1255759"/>
                <a:gd name="connsiteX1" fmla="*/ 299950 w 1262207"/>
                <a:gd name="connsiteY1" fmla="*/ 602 h 1255759"/>
                <a:gd name="connsiteX2" fmla="*/ 300217 w 1262207"/>
                <a:gd name="connsiteY2" fmla="*/ 921135 h 1255759"/>
                <a:gd name="connsiteX3" fmla="*/ 1070441 w 1262207"/>
                <a:gd name="connsiteY3" fmla="*/ 923819 h 1255759"/>
                <a:gd name="connsiteX4" fmla="*/ 1072520 w 1262207"/>
                <a:gd name="connsiteY4" fmla="*/ 1810 h 1255759"/>
                <a:gd name="connsiteX5" fmla="*/ 1261301 w 1262207"/>
                <a:gd name="connsiteY5" fmla="*/ 1474 h 1255759"/>
                <a:gd name="connsiteX6" fmla="*/ 1262207 w 1262207"/>
                <a:gd name="connsiteY6" fmla="*/ 1030371 h 1255759"/>
                <a:gd name="connsiteX7" fmla="*/ 830 w 1262207"/>
                <a:gd name="connsiteY7" fmla="*/ 1023123 h 1255759"/>
                <a:gd name="connsiteX8" fmla="*/ 191 w 1262207"/>
                <a:gd name="connsiteY8" fmla="*/ 0 h 1255759"/>
                <a:gd name="connsiteX0" fmla="*/ 191 w 1262207"/>
                <a:gd name="connsiteY0" fmla="*/ 0 h 1220479"/>
                <a:gd name="connsiteX1" fmla="*/ 299950 w 1262207"/>
                <a:gd name="connsiteY1" fmla="*/ 602 h 1220479"/>
                <a:gd name="connsiteX2" fmla="*/ 300217 w 1262207"/>
                <a:gd name="connsiteY2" fmla="*/ 921135 h 1220479"/>
                <a:gd name="connsiteX3" fmla="*/ 1070441 w 1262207"/>
                <a:gd name="connsiteY3" fmla="*/ 923819 h 1220479"/>
                <a:gd name="connsiteX4" fmla="*/ 1072520 w 1262207"/>
                <a:gd name="connsiteY4" fmla="*/ 1810 h 1220479"/>
                <a:gd name="connsiteX5" fmla="*/ 1261301 w 1262207"/>
                <a:gd name="connsiteY5" fmla="*/ 1474 h 1220479"/>
                <a:gd name="connsiteX6" fmla="*/ 1262207 w 1262207"/>
                <a:gd name="connsiteY6" fmla="*/ 1030371 h 1220479"/>
                <a:gd name="connsiteX7" fmla="*/ 830 w 1262207"/>
                <a:gd name="connsiteY7" fmla="*/ 1023123 h 1220479"/>
                <a:gd name="connsiteX8" fmla="*/ 191 w 1262207"/>
                <a:gd name="connsiteY8" fmla="*/ 0 h 1220479"/>
                <a:gd name="connsiteX0" fmla="*/ 191 w 1262207"/>
                <a:gd name="connsiteY0" fmla="*/ 0 h 1195698"/>
                <a:gd name="connsiteX1" fmla="*/ 299950 w 1262207"/>
                <a:gd name="connsiteY1" fmla="*/ 602 h 1195698"/>
                <a:gd name="connsiteX2" fmla="*/ 300217 w 1262207"/>
                <a:gd name="connsiteY2" fmla="*/ 921135 h 1195698"/>
                <a:gd name="connsiteX3" fmla="*/ 1070441 w 1262207"/>
                <a:gd name="connsiteY3" fmla="*/ 923819 h 1195698"/>
                <a:gd name="connsiteX4" fmla="*/ 1072520 w 1262207"/>
                <a:gd name="connsiteY4" fmla="*/ 1810 h 1195698"/>
                <a:gd name="connsiteX5" fmla="*/ 1261301 w 1262207"/>
                <a:gd name="connsiteY5" fmla="*/ 1474 h 1195698"/>
                <a:gd name="connsiteX6" fmla="*/ 1262207 w 1262207"/>
                <a:gd name="connsiteY6" fmla="*/ 1030371 h 1195698"/>
                <a:gd name="connsiteX7" fmla="*/ 830 w 1262207"/>
                <a:gd name="connsiteY7" fmla="*/ 1023123 h 1195698"/>
                <a:gd name="connsiteX8" fmla="*/ 191 w 1262207"/>
                <a:gd name="connsiteY8" fmla="*/ 0 h 1195698"/>
                <a:gd name="connsiteX0" fmla="*/ 191 w 1262207"/>
                <a:gd name="connsiteY0" fmla="*/ 0 h 1257154"/>
                <a:gd name="connsiteX1" fmla="*/ 299950 w 1262207"/>
                <a:gd name="connsiteY1" fmla="*/ 602 h 1257154"/>
                <a:gd name="connsiteX2" fmla="*/ 300217 w 1262207"/>
                <a:gd name="connsiteY2" fmla="*/ 921135 h 1257154"/>
                <a:gd name="connsiteX3" fmla="*/ 1070441 w 1262207"/>
                <a:gd name="connsiteY3" fmla="*/ 923819 h 1257154"/>
                <a:gd name="connsiteX4" fmla="*/ 1072520 w 1262207"/>
                <a:gd name="connsiteY4" fmla="*/ 1810 h 1257154"/>
                <a:gd name="connsiteX5" fmla="*/ 1261301 w 1262207"/>
                <a:gd name="connsiteY5" fmla="*/ 1474 h 1257154"/>
                <a:gd name="connsiteX6" fmla="*/ 1262207 w 1262207"/>
                <a:gd name="connsiteY6" fmla="*/ 1030371 h 1257154"/>
                <a:gd name="connsiteX7" fmla="*/ 830 w 1262207"/>
                <a:gd name="connsiteY7" fmla="*/ 1023123 h 1257154"/>
                <a:gd name="connsiteX8" fmla="*/ 191 w 1262207"/>
                <a:gd name="connsiteY8" fmla="*/ 0 h 1257154"/>
                <a:gd name="connsiteX0" fmla="*/ 191 w 1262207"/>
                <a:gd name="connsiteY0" fmla="*/ 0 h 1257154"/>
                <a:gd name="connsiteX1" fmla="*/ 299950 w 1262207"/>
                <a:gd name="connsiteY1" fmla="*/ 602 h 1257154"/>
                <a:gd name="connsiteX2" fmla="*/ 300217 w 1262207"/>
                <a:gd name="connsiteY2" fmla="*/ 921135 h 1257154"/>
                <a:gd name="connsiteX3" fmla="*/ 1070441 w 1262207"/>
                <a:gd name="connsiteY3" fmla="*/ 923819 h 1257154"/>
                <a:gd name="connsiteX4" fmla="*/ 1072520 w 1262207"/>
                <a:gd name="connsiteY4" fmla="*/ 1810 h 1257154"/>
                <a:gd name="connsiteX5" fmla="*/ 1261301 w 1262207"/>
                <a:gd name="connsiteY5" fmla="*/ 1474 h 1257154"/>
                <a:gd name="connsiteX6" fmla="*/ 1262207 w 1262207"/>
                <a:gd name="connsiteY6" fmla="*/ 1030371 h 1257154"/>
                <a:gd name="connsiteX7" fmla="*/ 830 w 1262207"/>
                <a:gd name="connsiteY7" fmla="*/ 1023123 h 1257154"/>
                <a:gd name="connsiteX8" fmla="*/ 191 w 1262207"/>
                <a:gd name="connsiteY8" fmla="*/ 0 h 1257154"/>
                <a:gd name="connsiteX0" fmla="*/ 191 w 1262207"/>
                <a:gd name="connsiteY0" fmla="*/ 0 h 1415617"/>
                <a:gd name="connsiteX1" fmla="*/ 299950 w 1262207"/>
                <a:gd name="connsiteY1" fmla="*/ 602 h 1415617"/>
                <a:gd name="connsiteX2" fmla="*/ 300217 w 1262207"/>
                <a:gd name="connsiteY2" fmla="*/ 921135 h 1415617"/>
                <a:gd name="connsiteX3" fmla="*/ 1070441 w 1262207"/>
                <a:gd name="connsiteY3" fmla="*/ 923819 h 1415617"/>
                <a:gd name="connsiteX4" fmla="*/ 1072520 w 1262207"/>
                <a:gd name="connsiteY4" fmla="*/ 1810 h 1415617"/>
                <a:gd name="connsiteX5" fmla="*/ 1261301 w 1262207"/>
                <a:gd name="connsiteY5" fmla="*/ 1474 h 1415617"/>
                <a:gd name="connsiteX6" fmla="*/ 1262207 w 1262207"/>
                <a:gd name="connsiteY6" fmla="*/ 1030371 h 1415617"/>
                <a:gd name="connsiteX7" fmla="*/ 830 w 1262207"/>
                <a:gd name="connsiteY7" fmla="*/ 1023123 h 1415617"/>
                <a:gd name="connsiteX8" fmla="*/ 191 w 1262207"/>
                <a:gd name="connsiteY8" fmla="*/ 0 h 1415617"/>
                <a:gd name="connsiteX0" fmla="*/ 191 w 1262207"/>
                <a:gd name="connsiteY0" fmla="*/ 0 h 1406447"/>
                <a:gd name="connsiteX1" fmla="*/ 299950 w 1262207"/>
                <a:gd name="connsiteY1" fmla="*/ 602 h 1406447"/>
                <a:gd name="connsiteX2" fmla="*/ 300217 w 1262207"/>
                <a:gd name="connsiteY2" fmla="*/ 921135 h 1406447"/>
                <a:gd name="connsiteX3" fmla="*/ 1070441 w 1262207"/>
                <a:gd name="connsiteY3" fmla="*/ 923819 h 1406447"/>
                <a:gd name="connsiteX4" fmla="*/ 1072520 w 1262207"/>
                <a:gd name="connsiteY4" fmla="*/ 1810 h 1406447"/>
                <a:gd name="connsiteX5" fmla="*/ 1261301 w 1262207"/>
                <a:gd name="connsiteY5" fmla="*/ 1474 h 1406447"/>
                <a:gd name="connsiteX6" fmla="*/ 1262207 w 1262207"/>
                <a:gd name="connsiteY6" fmla="*/ 1030371 h 1406447"/>
                <a:gd name="connsiteX7" fmla="*/ 830 w 1262207"/>
                <a:gd name="connsiteY7" fmla="*/ 1023123 h 1406447"/>
                <a:gd name="connsiteX8" fmla="*/ 191 w 1262207"/>
                <a:gd name="connsiteY8" fmla="*/ 0 h 1406447"/>
                <a:gd name="connsiteX0" fmla="*/ 191 w 1262207"/>
                <a:gd name="connsiteY0" fmla="*/ 0 h 1359788"/>
                <a:gd name="connsiteX1" fmla="*/ 299950 w 1262207"/>
                <a:gd name="connsiteY1" fmla="*/ 602 h 1359788"/>
                <a:gd name="connsiteX2" fmla="*/ 300217 w 1262207"/>
                <a:gd name="connsiteY2" fmla="*/ 921135 h 1359788"/>
                <a:gd name="connsiteX3" fmla="*/ 1070441 w 1262207"/>
                <a:gd name="connsiteY3" fmla="*/ 923819 h 1359788"/>
                <a:gd name="connsiteX4" fmla="*/ 1072520 w 1262207"/>
                <a:gd name="connsiteY4" fmla="*/ 1810 h 1359788"/>
                <a:gd name="connsiteX5" fmla="*/ 1261301 w 1262207"/>
                <a:gd name="connsiteY5" fmla="*/ 1474 h 1359788"/>
                <a:gd name="connsiteX6" fmla="*/ 1262207 w 1262207"/>
                <a:gd name="connsiteY6" fmla="*/ 925596 h 1359788"/>
                <a:gd name="connsiteX7" fmla="*/ 830 w 1262207"/>
                <a:gd name="connsiteY7" fmla="*/ 1023123 h 1359788"/>
                <a:gd name="connsiteX8" fmla="*/ 191 w 1262207"/>
                <a:gd name="connsiteY8" fmla="*/ 0 h 1359788"/>
                <a:gd name="connsiteX0" fmla="*/ 191 w 1262207"/>
                <a:gd name="connsiteY0" fmla="*/ 0 h 1299220"/>
                <a:gd name="connsiteX1" fmla="*/ 299950 w 1262207"/>
                <a:gd name="connsiteY1" fmla="*/ 602 h 1299220"/>
                <a:gd name="connsiteX2" fmla="*/ 300217 w 1262207"/>
                <a:gd name="connsiteY2" fmla="*/ 921135 h 1299220"/>
                <a:gd name="connsiteX3" fmla="*/ 1070441 w 1262207"/>
                <a:gd name="connsiteY3" fmla="*/ 923819 h 1299220"/>
                <a:gd name="connsiteX4" fmla="*/ 1072520 w 1262207"/>
                <a:gd name="connsiteY4" fmla="*/ 1810 h 1299220"/>
                <a:gd name="connsiteX5" fmla="*/ 1261301 w 1262207"/>
                <a:gd name="connsiteY5" fmla="*/ 1474 h 1299220"/>
                <a:gd name="connsiteX6" fmla="*/ 1262207 w 1262207"/>
                <a:gd name="connsiteY6" fmla="*/ 925596 h 1299220"/>
                <a:gd name="connsiteX7" fmla="*/ 830 w 1262207"/>
                <a:gd name="connsiteY7" fmla="*/ 913586 h 1299220"/>
                <a:gd name="connsiteX8" fmla="*/ 191 w 1262207"/>
                <a:gd name="connsiteY8" fmla="*/ 0 h 1299220"/>
                <a:gd name="connsiteX0" fmla="*/ 191 w 1262207"/>
                <a:gd name="connsiteY0" fmla="*/ 0 h 1387256"/>
                <a:gd name="connsiteX1" fmla="*/ 299950 w 1262207"/>
                <a:gd name="connsiteY1" fmla="*/ 602 h 1387256"/>
                <a:gd name="connsiteX2" fmla="*/ 300217 w 1262207"/>
                <a:gd name="connsiteY2" fmla="*/ 921135 h 1387256"/>
                <a:gd name="connsiteX3" fmla="*/ 1070441 w 1262207"/>
                <a:gd name="connsiteY3" fmla="*/ 923819 h 1387256"/>
                <a:gd name="connsiteX4" fmla="*/ 1072520 w 1262207"/>
                <a:gd name="connsiteY4" fmla="*/ 1810 h 1387256"/>
                <a:gd name="connsiteX5" fmla="*/ 1261301 w 1262207"/>
                <a:gd name="connsiteY5" fmla="*/ 1474 h 1387256"/>
                <a:gd name="connsiteX6" fmla="*/ 1262207 w 1262207"/>
                <a:gd name="connsiteY6" fmla="*/ 925596 h 1387256"/>
                <a:gd name="connsiteX7" fmla="*/ 830 w 1262207"/>
                <a:gd name="connsiteY7" fmla="*/ 1068367 h 1387256"/>
                <a:gd name="connsiteX8" fmla="*/ 191 w 1262207"/>
                <a:gd name="connsiteY8" fmla="*/ 0 h 1387256"/>
                <a:gd name="connsiteX0" fmla="*/ 191 w 1262207"/>
                <a:gd name="connsiteY0" fmla="*/ 0 h 1376149"/>
                <a:gd name="connsiteX1" fmla="*/ 299950 w 1262207"/>
                <a:gd name="connsiteY1" fmla="*/ 602 h 1376149"/>
                <a:gd name="connsiteX2" fmla="*/ 300217 w 1262207"/>
                <a:gd name="connsiteY2" fmla="*/ 921135 h 1376149"/>
                <a:gd name="connsiteX3" fmla="*/ 1070441 w 1262207"/>
                <a:gd name="connsiteY3" fmla="*/ 923819 h 1376149"/>
                <a:gd name="connsiteX4" fmla="*/ 1072520 w 1262207"/>
                <a:gd name="connsiteY4" fmla="*/ 1810 h 1376149"/>
                <a:gd name="connsiteX5" fmla="*/ 1261301 w 1262207"/>
                <a:gd name="connsiteY5" fmla="*/ 1474 h 1376149"/>
                <a:gd name="connsiteX6" fmla="*/ 1262207 w 1262207"/>
                <a:gd name="connsiteY6" fmla="*/ 925596 h 1376149"/>
                <a:gd name="connsiteX7" fmla="*/ 830 w 1262207"/>
                <a:gd name="connsiteY7" fmla="*/ 1068367 h 1376149"/>
                <a:gd name="connsiteX8" fmla="*/ 191 w 1262207"/>
                <a:gd name="connsiteY8" fmla="*/ 0 h 1376149"/>
                <a:gd name="connsiteX0" fmla="*/ 191 w 1262207"/>
                <a:gd name="connsiteY0" fmla="*/ 0 h 1431068"/>
                <a:gd name="connsiteX1" fmla="*/ 299950 w 1262207"/>
                <a:gd name="connsiteY1" fmla="*/ 602 h 1431068"/>
                <a:gd name="connsiteX2" fmla="*/ 300217 w 1262207"/>
                <a:gd name="connsiteY2" fmla="*/ 921135 h 1431068"/>
                <a:gd name="connsiteX3" fmla="*/ 1070441 w 1262207"/>
                <a:gd name="connsiteY3" fmla="*/ 923819 h 1431068"/>
                <a:gd name="connsiteX4" fmla="*/ 1072520 w 1262207"/>
                <a:gd name="connsiteY4" fmla="*/ 1810 h 1431068"/>
                <a:gd name="connsiteX5" fmla="*/ 1261301 w 1262207"/>
                <a:gd name="connsiteY5" fmla="*/ 1474 h 1431068"/>
                <a:gd name="connsiteX6" fmla="*/ 1262207 w 1262207"/>
                <a:gd name="connsiteY6" fmla="*/ 925596 h 1431068"/>
                <a:gd name="connsiteX7" fmla="*/ 830 w 1262207"/>
                <a:gd name="connsiteY7" fmla="*/ 1068367 h 1431068"/>
                <a:gd name="connsiteX8" fmla="*/ 191 w 1262207"/>
                <a:gd name="connsiteY8" fmla="*/ 0 h 1431068"/>
                <a:gd name="connsiteX0" fmla="*/ 191 w 1262207"/>
                <a:gd name="connsiteY0" fmla="*/ 0 h 1410386"/>
                <a:gd name="connsiteX1" fmla="*/ 299950 w 1262207"/>
                <a:gd name="connsiteY1" fmla="*/ 602 h 1410386"/>
                <a:gd name="connsiteX2" fmla="*/ 300217 w 1262207"/>
                <a:gd name="connsiteY2" fmla="*/ 921135 h 1410386"/>
                <a:gd name="connsiteX3" fmla="*/ 1070441 w 1262207"/>
                <a:gd name="connsiteY3" fmla="*/ 923819 h 1410386"/>
                <a:gd name="connsiteX4" fmla="*/ 1072520 w 1262207"/>
                <a:gd name="connsiteY4" fmla="*/ 1810 h 1410386"/>
                <a:gd name="connsiteX5" fmla="*/ 1261301 w 1262207"/>
                <a:gd name="connsiteY5" fmla="*/ 1474 h 1410386"/>
                <a:gd name="connsiteX6" fmla="*/ 1262207 w 1262207"/>
                <a:gd name="connsiteY6" fmla="*/ 925596 h 1410386"/>
                <a:gd name="connsiteX7" fmla="*/ 830 w 1262207"/>
                <a:gd name="connsiteY7" fmla="*/ 1068367 h 1410386"/>
                <a:gd name="connsiteX8" fmla="*/ 191 w 1262207"/>
                <a:gd name="connsiteY8" fmla="*/ 0 h 1410386"/>
                <a:gd name="connsiteX0" fmla="*/ 191 w 1262207"/>
                <a:gd name="connsiteY0" fmla="*/ 0 h 1427615"/>
                <a:gd name="connsiteX1" fmla="*/ 299950 w 1262207"/>
                <a:gd name="connsiteY1" fmla="*/ 602 h 1427615"/>
                <a:gd name="connsiteX2" fmla="*/ 300217 w 1262207"/>
                <a:gd name="connsiteY2" fmla="*/ 921135 h 1427615"/>
                <a:gd name="connsiteX3" fmla="*/ 1070441 w 1262207"/>
                <a:gd name="connsiteY3" fmla="*/ 923819 h 1427615"/>
                <a:gd name="connsiteX4" fmla="*/ 1072520 w 1262207"/>
                <a:gd name="connsiteY4" fmla="*/ 1810 h 1427615"/>
                <a:gd name="connsiteX5" fmla="*/ 1261301 w 1262207"/>
                <a:gd name="connsiteY5" fmla="*/ 1474 h 1427615"/>
                <a:gd name="connsiteX6" fmla="*/ 1262207 w 1262207"/>
                <a:gd name="connsiteY6" fmla="*/ 925596 h 1427615"/>
                <a:gd name="connsiteX7" fmla="*/ 830 w 1262207"/>
                <a:gd name="connsiteY7" fmla="*/ 1068367 h 1427615"/>
                <a:gd name="connsiteX8" fmla="*/ 191 w 1262207"/>
                <a:gd name="connsiteY8" fmla="*/ 0 h 1427615"/>
                <a:gd name="connsiteX0" fmla="*/ 191 w 1262207"/>
                <a:gd name="connsiteY0" fmla="*/ 0 h 1427615"/>
                <a:gd name="connsiteX1" fmla="*/ 299950 w 1262207"/>
                <a:gd name="connsiteY1" fmla="*/ 602 h 1427615"/>
                <a:gd name="connsiteX2" fmla="*/ 300217 w 1262207"/>
                <a:gd name="connsiteY2" fmla="*/ 921135 h 1427615"/>
                <a:gd name="connsiteX3" fmla="*/ 1070441 w 1262207"/>
                <a:gd name="connsiteY3" fmla="*/ 923819 h 1427615"/>
                <a:gd name="connsiteX4" fmla="*/ 1072520 w 1262207"/>
                <a:gd name="connsiteY4" fmla="*/ 1810 h 1427615"/>
                <a:gd name="connsiteX5" fmla="*/ 1261301 w 1262207"/>
                <a:gd name="connsiteY5" fmla="*/ 1474 h 1427615"/>
                <a:gd name="connsiteX6" fmla="*/ 1262207 w 1262207"/>
                <a:gd name="connsiteY6" fmla="*/ 925596 h 1427615"/>
                <a:gd name="connsiteX7" fmla="*/ 830 w 1262207"/>
                <a:gd name="connsiteY7" fmla="*/ 1068367 h 1427615"/>
                <a:gd name="connsiteX8" fmla="*/ 191 w 1262207"/>
                <a:gd name="connsiteY8" fmla="*/ 0 h 1427615"/>
                <a:gd name="connsiteX0" fmla="*/ 191 w 1262207"/>
                <a:gd name="connsiteY0" fmla="*/ 571 h 1428186"/>
                <a:gd name="connsiteX1" fmla="*/ 299950 w 1262207"/>
                <a:gd name="connsiteY1" fmla="*/ 1173 h 1428186"/>
                <a:gd name="connsiteX2" fmla="*/ 300217 w 1262207"/>
                <a:gd name="connsiteY2" fmla="*/ 921706 h 1428186"/>
                <a:gd name="connsiteX3" fmla="*/ 1070441 w 1262207"/>
                <a:gd name="connsiteY3" fmla="*/ 924390 h 1428186"/>
                <a:gd name="connsiteX4" fmla="*/ 1072520 w 1262207"/>
                <a:gd name="connsiteY4" fmla="*/ 0 h 1428186"/>
                <a:gd name="connsiteX5" fmla="*/ 1261301 w 1262207"/>
                <a:gd name="connsiteY5" fmla="*/ 2045 h 1428186"/>
                <a:gd name="connsiteX6" fmla="*/ 1262207 w 1262207"/>
                <a:gd name="connsiteY6" fmla="*/ 926167 h 1428186"/>
                <a:gd name="connsiteX7" fmla="*/ 830 w 1262207"/>
                <a:gd name="connsiteY7" fmla="*/ 1068938 h 1428186"/>
                <a:gd name="connsiteX8" fmla="*/ 191 w 1262207"/>
                <a:gd name="connsiteY8" fmla="*/ 571 h 1428186"/>
                <a:gd name="connsiteX0" fmla="*/ 191 w 1262207"/>
                <a:gd name="connsiteY0" fmla="*/ 3288 h 1430903"/>
                <a:gd name="connsiteX1" fmla="*/ 299950 w 1262207"/>
                <a:gd name="connsiteY1" fmla="*/ 3890 h 1430903"/>
                <a:gd name="connsiteX2" fmla="*/ 300217 w 1262207"/>
                <a:gd name="connsiteY2" fmla="*/ 924423 h 1430903"/>
                <a:gd name="connsiteX3" fmla="*/ 1070441 w 1262207"/>
                <a:gd name="connsiteY3" fmla="*/ 927107 h 1430903"/>
                <a:gd name="connsiteX4" fmla="*/ 1072520 w 1262207"/>
                <a:gd name="connsiteY4" fmla="*/ 2717 h 1430903"/>
                <a:gd name="connsiteX5" fmla="*/ 1261301 w 1262207"/>
                <a:gd name="connsiteY5" fmla="*/ 0 h 1430903"/>
                <a:gd name="connsiteX6" fmla="*/ 1262207 w 1262207"/>
                <a:gd name="connsiteY6" fmla="*/ 928884 h 1430903"/>
                <a:gd name="connsiteX7" fmla="*/ 830 w 1262207"/>
                <a:gd name="connsiteY7" fmla="*/ 1071655 h 1430903"/>
                <a:gd name="connsiteX8" fmla="*/ 191 w 1262207"/>
                <a:gd name="connsiteY8" fmla="*/ 3288 h 1430903"/>
                <a:gd name="connsiteX0" fmla="*/ 191 w 1262207"/>
                <a:gd name="connsiteY0" fmla="*/ 907 h 1428522"/>
                <a:gd name="connsiteX1" fmla="*/ 299950 w 1262207"/>
                <a:gd name="connsiteY1" fmla="*/ 1509 h 1428522"/>
                <a:gd name="connsiteX2" fmla="*/ 300217 w 1262207"/>
                <a:gd name="connsiteY2" fmla="*/ 922042 h 1428522"/>
                <a:gd name="connsiteX3" fmla="*/ 1070441 w 1262207"/>
                <a:gd name="connsiteY3" fmla="*/ 924726 h 1428522"/>
                <a:gd name="connsiteX4" fmla="*/ 1072520 w 1262207"/>
                <a:gd name="connsiteY4" fmla="*/ 336 h 1428522"/>
                <a:gd name="connsiteX5" fmla="*/ 1258920 w 1262207"/>
                <a:gd name="connsiteY5" fmla="*/ 0 h 1428522"/>
                <a:gd name="connsiteX6" fmla="*/ 1262207 w 1262207"/>
                <a:gd name="connsiteY6" fmla="*/ 926503 h 1428522"/>
                <a:gd name="connsiteX7" fmla="*/ 830 w 1262207"/>
                <a:gd name="connsiteY7" fmla="*/ 1069274 h 1428522"/>
                <a:gd name="connsiteX8" fmla="*/ 191 w 1262207"/>
                <a:gd name="connsiteY8" fmla="*/ 907 h 1428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62207" h="1428522">
                  <a:moveTo>
                    <a:pt x="191" y="907"/>
                  </a:moveTo>
                  <a:lnTo>
                    <a:pt x="299950" y="1509"/>
                  </a:lnTo>
                  <a:cubicBezTo>
                    <a:pt x="302420" y="320260"/>
                    <a:pt x="297747" y="603291"/>
                    <a:pt x="300217" y="922042"/>
                  </a:cubicBezTo>
                  <a:cubicBezTo>
                    <a:pt x="304546" y="1411093"/>
                    <a:pt x="1068494" y="1326263"/>
                    <a:pt x="1070441" y="924726"/>
                  </a:cubicBezTo>
                  <a:cubicBezTo>
                    <a:pt x="1072721" y="600721"/>
                    <a:pt x="1070240" y="324341"/>
                    <a:pt x="1072520" y="336"/>
                  </a:cubicBezTo>
                  <a:lnTo>
                    <a:pt x="1258920" y="0"/>
                  </a:lnTo>
                  <a:cubicBezTo>
                    <a:pt x="1261603" y="339791"/>
                    <a:pt x="1259524" y="586712"/>
                    <a:pt x="1262207" y="926503"/>
                  </a:cubicBezTo>
                  <a:cubicBezTo>
                    <a:pt x="1263229" y="1617030"/>
                    <a:pt x="-192" y="1526509"/>
                    <a:pt x="830" y="1069274"/>
                  </a:cubicBezTo>
                  <a:cubicBezTo>
                    <a:pt x="-1764" y="736171"/>
                    <a:pt x="2785" y="334010"/>
                    <a:pt x="191" y="907"/>
                  </a:cubicBezTo>
                  <a:close/>
                </a:path>
              </a:pathLst>
            </a:cu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25" name="Freeform 24"/>
            <p:cNvSpPr/>
            <p:nvPr/>
          </p:nvSpPr>
          <p:spPr>
            <a:xfrm>
              <a:off x="5605275" y="547350"/>
              <a:ext cx="1281125" cy="1421664"/>
            </a:xfrm>
            <a:custGeom>
              <a:avLst/>
              <a:gdLst>
                <a:gd name="connsiteX0" fmla="*/ 73818 w 73818"/>
                <a:gd name="connsiteY0" fmla="*/ 0 h 1266825"/>
                <a:gd name="connsiteX1" fmla="*/ 0 w 73818"/>
                <a:gd name="connsiteY1" fmla="*/ 200025 h 1266825"/>
                <a:gd name="connsiteX2" fmla="*/ 73818 w 73818"/>
                <a:gd name="connsiteY2" fmla="*/ 1071563 h 1266825"/>
                <a:gd name="connsiteX3" fmla="*/ 30956 w 73818"/>
                <a:gd name="connsiteY3" fmla="*/ 1266825 h 1266825"/>
                <a:gd name="connsiteX4" fmla="*/ 73818 w 73818"/>
                <a:gd name="connsiteY4" fmla="*/ 0 h 1266825"/>
                <a:gd name="connsiteX0" fmla="*/ 73818 w 73818"/>
                <a:gd name="connsiteY0" fmla="*/ 0 h 1269206"/>
                <a:gd name="connsiteX1" fmla="*/ 0 w 73818"/>
                <a:gd name="connsiteY1" fmla="*/ 200025 h 1269206"/>
                <a:gd name="connsiteX2" fmla="*/ 73818 w 73818"/>
                <a:gd name="connsiteY2" fmla="*/ 1071563 h 1269206"/>
                <a:gd name="connsiteX3" fmla="*/ 11906 w 73818"/>
                <a:gd name="connsiteY3" fmla="*/ 1269206 h 1269206"/>
                <a:gd name="connsiteX4" fmla="*/ 73818 w 73818"/>
                <a:gd name="connsiteY4" fmla="*/ 0 h 1269206"/>
                <a:gd name="connsiteX0" fmla="*/ 73818 w 73818"/>
                <a:gd name="connsiteY0" fmla="*/ 0 h 1269206"/>
                <a:gd name="connsiteX1" fmla="*/ 0 w 73818"/>
                <a:gd name="connsiteY1" fmla="*/ 173831 h 1269206"/>
                <a:gd name="connsiteX2" fmla="*/ 73818 w 73818"/>
                <a:gd name="connsiteY2" fmla="*/ 1071563 h 1269206"/>
                <a:gd name="connsiteX3" fmla="*/ 11906 w 73818"/>
                <a:gd name="connsiteY3" fmla="*/ 1269206 h 1269206"/>
                <a:gd name="connsiteX4" fmla="*/ 73818 w 73818"/>
                <a:gd name="connsiteY4" fmla="*/ 0 h 1269206"/>
                <a:gd name="connsiteX0" fmla="*/ 717757 w 717757"/>
                <a:gd name="connsiteY0" fmla="*/ 0 h 1324694"/>
                <a:gd name="connsiteX1" fmla="*/ 643939 w 717757"/>
                <a:gd name="connsiteY1" fmla="*/ 173831 h 1324694"/>
                <a:gd name="connsiteX2" fmla="*/ 717757 w 717757"/>
                <a:gd name="connsiteY2" fmla="*/ 1071563 h 1324694"/>
                <a:gd name="connsiteX3" fmla="*/ 655845 w 717757"/>
                <a:gd name="connsiteY3" fmla="*/ 1269206 h 1324694"/>
                <a:gd name="connsiteX4" fmla="*/ 717757 w 717757"/>
                <a:gd name="connsiteY4" fmla="*/ 0 h 1324694"/>
                <a:gd name="connsiteX0" fmla="*/ 1140919 w 1140919"/>
                <a:gd name="connsiteY0" fmla="*/ 113650 h 1414984"/>
                <a:gd name="connsiteX1" fmla="*/ 1067101 w 1140919"/>
                <a:gd name="connsiteY1" fmla="*/ 287481 h 1414984"/>
                <a:gd name="connsiteX2" fmla="*/ 1140919 w 1140919"/>
                <a:gd name="connsiteY2" fmla="*/ 1185213 h 1414984"/>
                <a:gd name="connsiteX3" fmla="*/ 1079007 w 1140919"/>
                <a:gd name="connsiteY3" fmla="*/ 1382856 h 1414984"/>
                <a:gd name="connsiteX4" fmla="*/ 1140919 w 1140919"/>
                <a:gd name="connsiteY4" fmla="*/ 113650 h 1414984"/>
                <a:gd name="connsiteX0" fmla="*/ 1257844 w 1257844"/>
                <a:gd name="connsiteY0" fmla="*/ 106609 h 1445619"/>
                <a:gd name="connsiteX1" fmla="*/ 1184026 w 1257844"/>
                <a:gd name="connsiteY1" fmla="*/ 280440 h 1445619"/>
                <a:gd name="connsiteX2" fmla="*/ 1257844 w 1257844"/>
                <a:gd name="connsiteY2" fmla="*/ 1178172 h 1445619"/>
                <a:gd name="connsiteX3" fmla="*/ 1195932 w 1257844"/>
                <a:gd name="connsiteY3" fmla="*/ 1375815 h 1445619"/>
                <a:gd name="connsiteX4" fmla="*/ 1257844 w 1257844"/>
                <a:gd name="connsiteY4" fmla="*/ 106609 h 1445619"/>
                <a:gd name="connsiteX0" fmla="*/ 1259747 w 1259747"/>
                <a:gd name="connsiteY0" fmla="*/ 109469 h 1431362"/>
                <a:gd name="connsiteX1" fmla="*/ 1185929 w 1259747"/>
                <a:gd name="connsiteY1" fmla="*/ 283300 h 1431362"/>
                <a:gd name="connsiteX2" fmla="*/ 1259747 w 1259747"/>
                <a:gd name="connsiteY2" fmla="*/ 1181032 h 1431362"/>
                <a:gd name="connsiteX3" fmla="*/ 1197835 w 1259747"/>
                <a:gd name="connsiteY3" fmla="*/ 1378675 h 1431362"/>
                <a:gd name="connsiteX4" fmla="*/ 1259747 w 1259747"/>
                <a:gd name="connsiteY4" fmla="*/ 109469 h 1431362"/>
                <a:gd name="connsiteX0" fmla="*/ 1265028 w 1265028"/>
                <a:gd name="connsiteY0" fmla="*/ 110047 h 1417946"/>
                <a:gd name="connsiteX1" fmla="*/ 1191210 w 1265028"/>
                <a:gd name="connsiteY1" fmla="*/ 283878 h 1417946"/>
                <a:gd name="connsiteX2" fmla="*/ 1265028 w 1265028"/>
                <a:gd name="connsiteY2" fmla="*/ 1181610 h 1417946"/>
                <a:gd name="connsiteX3" fmla="*/ 1193591 w 1265028"/>
                <a:gd name="connsiteY3" fmla="*/ 1364966 h 1417946"/>
                <a:gd name="connsiteX4" fmla="*/ 1265028 w 1265028"/>
                <a:gd name="connsiteY4" fmla="*/ 110047 h 1417946"/>
                <a:gd name="connsiteX0" fmla="*/ 1270756 w 1270756"/>
                <a:gd name="connsiteY0" fmla="*/ 107956 h 1428048"/>
                <a:gd name="connsiteX1" fmla="*/ 1196938 w 1270756"/>
                <a:gd name="connsiteY1" fmla="*/ 281787 h 1428048"/>
                <a:gd name="connsiteX2" fmla="*/ 1270756 w 1270756"/>
                <a:gd name="connsiteY2" fmla="*/ 1179519 h 1428048"/>
                <a:gd name="connsiteX3" fmla="*/ 1199319 w 1270756"/>
                <a:gd name="connsiteY3" fmla="*/ 1362875 h 1428048"/>
                <a:gd name="connsiteX4" fmla="*/ 1270756 w 1270756"/>
                <a:gd name="connsiteY4" fmla="*/ 107956 h 1428048"/>
                <a:gd name="connsiteX0" fmla="*/ 1302220 w 1302220"/>
                <a:gd name="connsiteY0" fmla="*/ 107297 h 1427446"/>
                <a:gd name="connsiteX1" fmla="*/ 1228402 w 1302220"/>
                <a:gd name="connsiteY1" fmla="*/ 281128 h 1427446"/>
                <a:gd name="connsiteX2" fmla="*/ 1302220 w 1302220"/>
                <a:gd name="connsiteY2" fmla="*/ 1178860 h 1427446"/>
                <a:gd name="connsiteX3" fmla="*/ 1230783 w 1302220"/>
                <a:gd name="connsiteY3" fmla="*/ 1362216 h 1427446"/>
                <a:gd name="connsiteX4" fmla="*/ 1302220 w 1302220"/>
                <a:gd name="connsiteY4" fmla="*/ 107297 h 1427446"/>
                <a:gd name="connsiteX0" fmla="*/ 1298883 w 1298883"/>
                <a:gd name="connsiteY0" fmla="*/ 104670 h 1425046"/>
                <a:gd name="connsiteX1" fmla="*/ 1225065 w 1298883"/>
                <a:gd name="connsiteY1" fmla="*/ 278501 h 1425046"/>
                <a:gd name="connsiteX2" fmla="*/ 1298883 w 1298883"/>
                <a:gd name="connsiteY2" fmla="*/ 1176233 h 1425046"/>
                <a:gd name="connsiteX3" fmla="*/ 1227446 w 1298883"/>
                <a:gd name="connsiteY3" fmla="*/ 1359589 h 1425046"/>
                <a:gd name="connsiteX4" fmla="*/ 1298883 w 1298883"/>
                <a:gd name="connsiteY4" fmla="*/ 104670 h 1425046"/>
                <a:gd name="connsiteX0" fmla="*/ 1281910 w 1281910"/>
                <a:gd name="connsiteY0" fmla="*/ 104756 h 1424582"/>
                <a:gd name="connsiteX1" fmla="*/ 1208092 w 1281910"/>
                <a:gd name="connsiteY1" fmla="*/ 278587 h 1424582"/>
                <a:gd name="connsiteX2" fmla="*/ 1281910 w 1281910"/>
                <a:gd name="connsiteY2" fmla="*/ 1176319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81910 w 1281910"/>
                <a:gd name="connsiteY2" fmla="*/ 1176319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81910 w 1281910"/>
                <a:gd name="connsiteY2" fmla="*/ 1176319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74766 w 1281910"/>
                <a:gd name="connsiteY2" fmla="*/ 1173938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70004 w 1281910"/>
                <a:gd name="connsiteY2" fmla="*/ 1169176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70004 w 1281910"/>
                <a:gd name="connsiteY2" fmla="*/ 1169176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70004 w 1281910"/>
                <a:gd name="connsiteY2" fmla="*/ 1169176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70004 w 1281910"/>
                <a:gd name="connsiteY2" fmla="*/ 1169176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70004 w 1281910"/>
                <a:gd name="connsiteY2" fmla="*/ 1169176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70004 w 1281910"/>
                <a:gd name="connsiteY2" fmla="*/ 1169176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70004 w 1281910"/>
                <a:gd name="connsiteY2" fmla="*/ 1169176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70004 w 1281910"/>
                <a:gd name="connsiteY2" fmla="*/ 1169176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70004 w 1281910"/>
                <a:gd name="connsiteY2" fmla="*/ 1169176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70004 w 1281910"/>
                <a:gd name="connsiteY2" fmla="*/ 1169176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70004 w 1281910"/>
                <a:gd name="connsiteY2" fmla="*/ 1169176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70004 w 1281910"/>
                <a:gd name="connsiteY2" fmla="*/ 1169176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70004 w 1281910"/>
                <a:gd name="connsiteY2" fmla="*/ 1169176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70004 w 1281910"/>
                <a:gd name="connsiteY2" fmla="*/ 1169176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70004 w 1281910"/>
                <a:gd name="connsiteY2" fmla="*/ 1169176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70004 w 1281910"/>
                <a:gd name="connsiteY2" fmla="*/ 1169176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70004 w 1281910"/>
                <a:gd name="connsiteY2" fmla="*/ 1169176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70004 w 1281910"/>
                <a:gd name="connsiteY2" fmla="*/ 1169176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70004 w 1281910"/>
                <a:gd name="connsiteY2" fmla="*/ 1169176 h 1424582"/>
                <a:gd name="connsiteX3" fmla="*/ 1210473 w 1281910"/>
                <a:gd name="connsiteY3" fmla="*/ 1359675 h 1424582"/>
                <a:gd name="connsiteX4" fmla="*/ 1281910 w 1281910"/>
                <a:gd name="connsiteY4" fmla="*/ 104756 h 14245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1910" h="1424582">
                  <a:moveTo>
                    <a:pt x="1281910" y="104756"/>
                  </a:moveTo>
                  <a:lnTo>
                    <a:pt x="1208092" y="278587"/>
                  </a:lnTo>
                  <a:cubicBezTo>
                    <a:pt x="187330" y="-488972"/>
                    <a:pt x="-38097" y="1855769"/>
                    <a:pt x="1270004" y="1169176"/>
                  </a:cubicBezTo>
                  <a:lnTo>
                    <a:pt x="1210473" y="1359675"/>
                  </a:lnTo>
                  <a:cubicBezTo>
                    <a:pt x="-564352" y="1839099"/>
                    <a:pt x="-255583" y="-515162"/>
                    <a:pt x="1281910" y="104756"/>
                  </a:cubicBezTo>
                  <a:close/>
                </a:path>
              </a:pathLst>
            </a:cu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6" name="Freeform 25"/>
            <p:cNvSpPr>
              <a:spLocks noChangeAspect="1"/>
            </p:cNvSpPr>
            <p:nvPr/>
          </p:nvSpPr>
          <p:spPr>
            <a:xfrm>
              <a:off x="2569013" y="201545"/>
              <a:ext cx="4676102" cy="6455103"/>
            </a:xfrm>
            <a:custGeom>
              <a:avLst/>
              <a:gdLst>
                <a:gd name="connsiteX0" fmla="*/ 302102 w 613335"/>
                <a:gd name="connsiteY0" fmla="*/ 927158 h 927160"/>
                <a:gd name="connsiteX1" fmla="*/ 6827 w 613335"/>
                <a:gd name="connsiteY1" fmla="*/ 108008 h 927160"/>
                <a:gd name="connsiteX2" fmla="*/ 606902 w 613335"/>
                <a:gd name="connsiteY2" fmla="*/ 98483 h 927160"/>
                <a:gd name="connsiteX3" fmla="*/ 302102 w 613335"/>
                <a:gd name="connsiteY3" fmla="*/ 927158 h 927160"/>
                <a:gd name="connsiteX0" fmla="*/ 311409 w 613511"/>
                <a:gd name="connsiteY0" fmla="*/ 929539 h 929541"/>
                <a:gd name="connsiteX1" fmla="*/ 6609 w 613511"/>
                <a:gd name="connsiteY1" fmla="*/ 108008 h 929541"/>
                <a:gd name="connsiteX2" fmla="*/ 606684 w 613511"/>
                <a:gd name="connsiteY2" fmla="*/ 98483 h 929541"/>
                <a:gd name="connsiteX3" fmla="*/ 311409 w 613511"/>
                <a:gd name="connsiteY3" fmla="*/ 929539 h 929541"/>
                <a:gd name="connsiteX0" fmla="*/ 311409 w 636012"/>
                <a:gd name="connsiteY0" fmla="*/ 929539 h 929541"/>
                <a:gd name="connsiteX1" fmla="*/ 6609 w 636012"/>
                <a:gd name="connsiteY1" fmla="*/ 108008 h 929541"/>
                <a:gd name="connsiteX2" fmla="*/ 606684 w 636012"/>
                <a:gd name="connsiteY2" fmla="*/ 98483 h 929541"/>
                <a:gd name="connsiteX3" fmla="*/ 311409 w 636012"/>
                <a:gd name="connsiteY3" fmla="*/ 929539 h 929541"/>
                <a:gd name="connsiteX0" fmla="*/ 348097 w 672700"/>
                <a:gd name="connsiteY0" fmla="*/ 929539 h 929539"/>
                <a:gd name="connsiteX1" fmla="*/ 43297 w 672700"/>
                <a:gd name="connsiteY1" fmla="*/ 108008 h 929539"/>
                <a:gd name="connsiteX2" fmla="*/ 643372 w 672700"/>
                <a:gd name="connsiteY2" fmla="*/ 98483 h 929539"/>
                <a:gd name="connsiteX3" fmla="*/ 348097 w 672700"/>
                <a:gd name="connsiteY3" fmla="*/ 929539 h 929539"/>
                <a:gd name="connsiteX0" fmla="*/ 326176 w 650779"/>
                <a:gd name="connsiteY0" fmla="*/ 929539 h 929539"/>
                <a:gd name="connsiteX1" fmla="*/ 21376 w 650779"/>
                <a:gd name="connsiteY1" fmla="*/ 108008 h 929539"/>
                <a:gd name="connsiteX2" fmla="*/ 621451 w 650779"/>
                <a:gd name="connsiteY2" fmla="*/ 98483 h 929539"/>
                <a:gd name="connsiteX3" fmla="*/ 326176 w 650779"/>
                <a:gd name="connsiteY3" fmla="*/ 929539 h 929539"/>
                <a:gd name="connsiteX0" fmla="*/ 326176 w 650779"/>
                <a:gd name="connsiteY0" fmla="*/ 890537 h 890537"/>
                <a:gd name="connsiteX1" fmla="*/ 21376 w 650779"/>
                <a:gd name="connsiteY1" fmla="*/ 69006 h 890537"/>
                <a:gd name="connsiteX2" fmla="*/ 621451 w 650779"/>
                <a:gd name="connsiteY2" fmla="*/ 59481 h 890537"/>
                <a:gd name="connsiteX3" fmla="*/ 326176 w 650779"/>
                <a:gd name="connsiteY3" fmla="*/ 890537 h 890537"/>
                <a:gd name="connsiteX0" fmla="*/ 348020 w 674908"/>
                <a:gd name="connsiteY0" fmla="*/ 910587 h 910587"/>
                <a:gd name="connsiteX1" fmla="*/ 12263 w 674908"/>
                <a:gd name="connsiteY1" fmla="*/ 36668 h 910587"/>
                <a:gd name="connsiteX2" fmla="*/ 643295 w 674908"/>
                <a:gd name="connsiteY2" fmla="*/ 79531 h 910587"/>
                <a:gd name="connsiteX3" fmla="*/ 348020 w 674908"/>
                <a:gd name="connsiteY3" fmla="*/ 910587 h 910587"/>
                <a:gd name="connsiteX0" fmla="*/ 395105 w 726213"/>
                <a:gd name="connsiteY0" fmla="*/ 944270 h 944270"/>
                <a:gd name="connsiteX1" fmla="*/ 2198 w 726213"/>
                <a:gd name="connsiteY1" fmla="*/ 10820 h 944270"/>
                <a:gd name="connsiteX2" fmla="*/ 690380 w 726213"/>
                <a:gd name="connsiteY2" fmla="*/ 113214 h 944270"/>
                <a:gd name="connsiteX3" fmla="*/ 395105 w 726213"/>
                <a:gd name="connsiteY3" fmla="*/ 944270 h 944270"/>
                <a:gd name="connsiteX0" fmla="*/ 326176 w 650779"/>
                <a:gd name="connsiteY0" fmla="*/ 893688 h 893688"/>
                <a:gd name="connsiteX1" fmla="*/ 21376 w 650779"/>
                <a:gd name="connsiteY1" fmla="*/ 62632 h 893688"/>
                <a:gd name="connsiteX2" fmla="*/ 621451 w 650779"/>
                <a:gd name="connsiteY2" fmla="*/ 62632 h 893688"/>
                <a:gd name="connsiteX3" fmla="*/ 326176 w 650779"/>
                <a:gd name="connsiteY3" fmla="*/ 893688 h 893688"/>
                <a:gd name="connsiteX0" fmla="*/ 326176 w 650779"/>
                <a:gd name="connsiteY0" fmla="*/ 832248 h 832248"/>
                <a:gd name="connsiteX1" fmla="*/ 21376 w 650779"/>
                <a:gd name="connsiteY1" fmla="*/ 1192 h 832248"/>
                <a:gd name="connsiteX2" fmla="*/ 621451 w 650779"/>
                <a:gd name="connsiteY2" fmla="*/ 1192 h 832248"/>
                <a:gd name="connsiteX3" fmla="*/ 326176 w 650779"/>
                <a:gd name="connsiteY3" fmla="*/ 832248 h 832248"/>
                <a:gd name="connsiteX0" fmla="*/ 326176 w 663890"/>
                <a:gd name="connsiteY0" fmla="*/ 933450 h 933450"/>
                <a:gd name="connsiteX1" fmla="*/ 21376 w 663890"/>
                <a:gd name="connsiteY1" fmla="*/ 102394 h 933450"/>
                <a:gd name="connsiteX2" fmla="*/ 638120 w 663890"/>
                <a:gd name="connsiteY2" fmla="*/ 0 h 933450"/>
                <a:gd name="connsiteX3" fmla="*/ 326176 w 663890"/>
                <a:gd name="connsiteY3" fmla="*/ 933450 h 933450"/>
                <a:gd name="connsiteX0" fmla="*/ 326176 w 663890"/>
                <a:gd name="connsiteY0" fmla="*/ 933450 h 933450"/>
                <a:gd name="connsiteX1" fmla="*/ 21376 w 663890"/>
                <a:gd name="connsiteY1" fmla="*/ 102394 h 933450"/>
                <a:gd name="connsiteX2" fmla="*/ 638120 w 663890"/>
                <a:gd name="connsiteY2" fmla="*/ 0 h 933450"/>
                <a:gd name="connsiteX3" fmla="*/ 326176 w 663890"/>
                <a:gd name="connsiteY3" fmla="*/ 933450 h 933450"/>
                <a:gd name="connsiteX0" fmla="*/ 326176 w 650779"/>
                <a:gd name="connsiteY0" fmla="*/ 833437 h 833437"/>
                <a:gd name="connsiteX1" fmla="*/ 21376 w 650779"/>
                <a:gd name="connsiteY1" fmla="*/ 2381 h 833437"/>
                <a:gd name="connsiteX2" fmla="*/ 621451 w 650779"/>
                <a:gd name="connsiteY2" fmla="*/ 0 h 833437"/>
                <a:gd name="connsiteX3" fmla="*/ 326176 w 650779"/>
                <a:gd name="connsiteY3" fmla="*/ 833437 h 833437"/>
                <a:gd name="connsiteX0" fmla="*/ 326176 w 650779"/>
                <a:gd name="connsiteY0" fmla="*/ 833437 h 833437"/>
                <a:gd name="connsiteX1" fmla="*/ 21376 w 650779"/>
                <a:gd name="connsiteY1" fmla="*/ 2381 h 833437"/>
                <a:gd name="connsiteX2" fmla="*/ 621451 w 650779"/>
                <a:gd name="connsiteY2" fmla="*/ 0 h 833437"/>
                <a:gd name="connsiteX3" fmla="*/ 326176 w 650779"/>
                <a:gd name="connsiteY3" fmla="*/ 833437 h 833437"/>
                <a:gd name="connsiteX0" fmla="*/ 326176 w 654471"/>
                <a:gd name="connsiteY0" fmla="*/ 831056 h 831056"/>
                <a:gd name="connsiteX1" fmla="*/ 21376 w 654471"/>
                <a:gd name="connsiteY1" fmla="*/ 0 h 831056"/>
                <a:gd name="connsiteX2" fmla="*/ 626214 w 654471"/>
                <a:gd name="connsiteY2" fmla="*/ 2381 h 831056"/>
                <a:gd name="connsiteX3" fmla="*/ 326176 w 654471"/>
                <a:gd name="connsiteY3" fmla="*/ 831056 h 831056"/>
                <a:gd name="connsiteX0" fmla="*/ 326176 w 654471"/>
                <a:gd name="connsiteY0" fmla="*/ 828675 h 828675"/>
                <a:gd name="connsiteX1" fmla="*/ 21376 w 654471"/>
                <a:gd name="connsiteY1" fmla="*/ 2382 h 828675"/>
                <a:gd name="connsiteX2" fmla="*/ 626214 w 654471"/>
                <a:gd name="connsiteY2" fmla="*/ 0 h 828675"/>
                <a:gd name="connsiteX3" fmla="*/ 326176 w 654471"/>
                <a:gd name="connsiteY3" fmla="*/ 828675 h 828675"/>
                <a:gd name="connsiteX0" fmla="*/ 326176 w 654471"/>
                <a:gd name="connsiteY0" fmla="*/ 828675 h 828675"/>
                <a:gd name="connsiteX1" fmla="*/ 21376 w 654471"/>
                <a:gd name="connsiteY1" fmla="*/ 4763 h 828675"/>
                <a:gd name="connsiteX2" fmla="*/ 626214 w 654471"/>
                <a:gd name="connsiteY2" fmla="*/ 0 h 828675"/>
                <a:gd name="connsiteX3" fmla="*/ 326176 w 654471"/>
                <a:gd name="connsiteY3" fmla="*/ 828675 h 828675"/>
                <a:gd name="connsiteX0" fmla="*/ 326176 w 654471"/>
                <a:gd name="connsiteY0" fmla="*/ 833437 h 833437"/>
                <a:gd name="connsiteX1" fmla="*/ 21376 w 654471"/>
                <a:gd name="connsiteY1" fmla="*/ 0 h 833437"/>
                <a:gd name="connsiteX2" fmla="*/ 626214 w 654471"/>
                <a:gd name="connsiteY2" fmla="*/ 4762 h 833437"/>
                <a:gd name="connsiteX3" fmla="*/ 326176 w 654471"/>
                <a:gd name="connsiteY3" fmla="*/ 833437 h 833437"/>
                <a:gd name="connsiteX0" fmla="*/ 326176 w 654471"/>
                <a:gd name="connsiteY0" fmla="*/ 828675 h 828675"/>
                <a:gd name="connsiteX1" fmla="*/ 21376 w 654471"/>
                <a:gd name="connsiteY1" fmla="*/ 1 h 828675"/>
                <a:gd name="connsiteX2" fmla="*/ 626214 w 654471"/>
                <a:gd name="connsiteY2" fmla="*/ 0 h 828675"/>
                <a:gd name="connsiteX3" fmla="*/ 326176 w 654471"/>
                <a:gd name="connsiteY3" fmla="*/ 828675 h 828675"/>
                <a:gd name="connsiteX0" fmla="*/ 326176 w 632476"/>
                <a:gd name="connsiteY0" fmla="*/ 828675 h 828675"/>
                <a:gd name="connsiteX1" fmla="*/ 21376 w 632476"/>
                <a:gd name="connsiteY1" fmla="*/ 1 h 828675"/>
                <a:gd name="connsiteX2" fmla="*/ 626214 w 632476"/>
                <a:gd name="connsiteY2" fmla="*/ 0 h 828675"/>
                <a:gd name="connsiteX3" fmla="*/ 326176 w 632476"/>
                <a:gd name="connsiteY3" fmla="*/ 828675 h 828675"/>
                <a:gd name="connsiteX0" fmla="*/ 328255 w 634555"/>
                <a:gd name="connsiteY0" fmla="*/ 828675 h 828675"/>
                <a:gd name="connsiteX1" fmla="*/ 23455 w 634555"/>
                <a:gd name="connsiteY1" fmla="*/ 1 h 828675"/>
                <a:gd name="connsiteX2" fmla="*/ 628293 w 634555"/>
                <a:gd name="connsiteY2" fmla="*/ 0 h 828675"/>
                <a:gd name="connsiteX3" fmla="*/ 328255 w 634555"/>
                <a:gd name="connsiteY3" fmla="*/ 828675 h 828675"/>
                <a:gd name="connsiteX0" fmla="*/ 328255 w 634555"/>
                <a:gd name="connsiteY0" fmla="*/ 828675 h 828675"/>
                <a:gd name="connsiteX1" fmla="*/ 23455 w 634555"/>
                <a:gd name="connsiteY1" fmla="*/ 1 h 828675"/>
                <a:gd name="connsiteX2" fmla="*/ 628293 w 634555"/>
                <a:gd name="connsiteY2" fmla="*/ 0 h 828675"/>
                <a:gd name="connsiteX3" fmla="*/ 328255 w 634555"/>
                <a:gd name="connsiteY3" fmla="*/ 828675 h 828675"/>
                <a:gd name="connsiteX0" fmla="*/ 328255 w 646100"/>
                <a:gd name="connsiteY0" fmla="*/ 828675 h 828675"/>
                <a:gd name="connsiteX1" fmla="*/ 23455 w 646100"/>
                <a:gd name="connsiteY1" fmla="*/ 1 h 828675"/>
                <a:gd name="connsiteX2" fmla="*/ 628293 w 646100"/>
                <a:gd name="connsiteY2" fmla="*/ 0 h 828675"/>
                <a:gd name="connsiteX3" fmla="*/ 328255 w 646100"/>
                <a:gd name="connsiteY3" fmla="*/ 828675 h 828675"/>
                <a:gd name="connsiteX0" fmla="*/ 325093 w 646245"/>
                <a:gd name="connsiteY0" fmla="*/ 885825 h 885825"/>
                <a:gd name="connsiteX1" fmla="*/ 25055 w 646245"/>
                <a:gd name="connsiteY1" fmla="*/ 1 h 885825"/>
                <a:gd name="connsiteX2" fmla="*/ 629893 w 646245"/>
                <a:gd name="connsiteY2" fmla="*/ 0 h 885825"/>
                <a:gd name="connsiteX3" fmla="*/ 325093 w 646245"/>
                <a:gd name="connsiteY3" fmla="*/ 885825 h 885825"/>
                <a:gd name="connsiteX0" fmla="*/ 326668 w 646159"/>
                <a:gd name="connsiteY0" fmla="*/ 831057 h 831057"/>
                <a:gd name="connsiteX1" fmla="*/ 24249 w 646159"/>
                <a:gd name="connsiteY1" fmla="*/ 1 h 831057"/>
                <a:gd name="connsiteX2" fmla="*/ 629087 w 646159"/>
                <a:gd name="connsiteY2" fmla="*/ 0 h 831057"/>
                <a:gd name="connsiteX3" fmla="*/ 326668 w 646159"/>
                <a:gd name="connsiteY3" fmla="*/ 831057 h 831057"/>
                <a:gd name="connsiteX0" fmla="*/ 326668 w 670273"/>
                <a:gd name="connsiteY0" fmla="*/ 831057 h 869823"/>
                <a:gd name="connsiteX1" fmla="*/ 24249 w 670273"/>
                <a:gd name="connsiteY1" fmla="*/ 1 h 869823"/>
                <a:gd name="connsiteX2" fmla="*/ 629087 w 670273"/>
                <a:gd name="connsiteY2" fmla="*/ 0 h 869823"/>
                <a:gd name="connsiteX3" fmla="*/ 590986 w 670273"/>
                <a:gd name="connsiteY3" fmla="*/ 645318 h 869823"/>
                <a:gd name="connsiteX4" fmla="*/ 326668 w 670273"/>
                <a:gd name="connsiteY4" fmla="*/ 831057 h 869823"/>
                <a:gd name="connsiteX0" fmla="*/ 355073 w 698678"/>
                <a:gd name="connsiteY0" fmla="*/ 831057 h 869823"/>
                <a:gd name="connsiteX1" fmla="*/ 62179 w 698678"/>
                <a:gd name="connsiteY1" fmla="*/ 659605 h 869823"/>
                <a:gd name="connsiteX2" fmla="*/ 52654 w 698678"/>
                <a:gd name="connsiteY2" fmla="*/ 1 h 869823"/>
                <a:gd name="connsiteX3" fmla="*/ 657492 w 698678"/>
                <a:gd name="connsiteY3" fmla="*/ 0 h 869823"/>
                <a:gd name="connsiteX4" fmla="*/ 619391 w 698678"/>
                <a:gd name="connsiteY4" fmla="*/ 645318 h 869823"/>
                <a:gd name="connsiteX5" fmla="*/ 355073 w 698678"/>
                <a:gd name="connsiteY5" fmla="*/ 831057 h 869823"/>
                <a:gd name="connsiteX0" fmla="*/ 354246 w 697851"/>
                <a:gd name="connsiteY0" fmla="*/ 831057 h 869823"/>
                <a:gd name="connsiteX1" fmla="*/ 63734 w 697851"/>
                <a:gd name="connsiteY1" fmla="*/ 585786 h 869823"/>
                <a:gd name="connsiteX2" fmla="*/ 51827 w 697851"/>
                <a:gd name="connsiteY2" fmla="*/ 1 h 869823"/>
                <a:gd name="connsiteX3" fmla="*/ 656665 w 697851"/>
                <a:gd name="connsiteY3" fmla="*/ 0 h 869823"/>
                <a:gd name="connsiteX4" fmla="*/ 618564 w 697851"/>
                <a:gd name="connsiteY4" fmla="*/ 645318 h 869823"/>
                <a:gd name="connsiteX5" fmla="*/ 354246 w 697851"/>
                <a:gd name="connsiteY5" fmla="*/ 831057 h 869823"/>
                <a:gd name="connsiteX0" fmla="*/ 346899 w 690504"/>
                <a:gd name="connsiteY0" fmla="*/ 831057 h 869823"/>
                <a:gd name="connsiteX1" fmla="*/ 56387 w 690504"/>
                <a:gd name="connsiteY1" fmla="*/ 585786 h 869823"/>
                <a:gd name="connsiteX2" fmla="*/ 44480 w 690504"/>
                <a:gd name="connsiteY2" fmla="*/ 1 h 869823"/>
                <a:gd name="connsiteX3" fmla="*/ 649318 w 690504"/>
                <a:gd name="connsiteY3" fmla="*/ 0 h 869823"/>
                <a:gd name="connsiteX4" fmla="*/ 611217 w 690504"/>
                <a:gd name="connsiteY4" fmla="*/ 645318 h 869823"/>
                <a:gd name="connsiteX5" fmla="*/ 346899 w 690504"/>
                <a:gd name="connsiteY5" fmla="*/ 831057 h 869823"/>
                <a:gd name="connsiteX0" fmla="*/ 305947 w 649552"/>
                <a:gd name="connsiteY0" fmla="*/ 831057 h 869823"/>
                <a:gd name="connsiteX1" fmla="*/ 15435 w 649552"/>
                <a:gd name="connsiteY1" fmla="*/ 585786 h 869823"/>
                <a:gd name="connsiteX2" fmla="*/ 3528 w 649552"/>
                <a:gd name="connsiteY2" fmla="*/ 1 h 869823"/>
                <a:gd name="connsiteX3" fmla="*/ 608366 w 649552"/>
                <a:gd name="connsiteY3" fmla="*/ 0 h 869823"/>
                <a:gd name="connsiteX4" fmla="*/ 570265 w 649552"/>
                <a:gd name="connsiteY4" fmla="*/ 645318 h 869823"/>
                <a:gd name="connsiteX5" fmla="*/ 305947 w 649552"/>
                <a:gd name="connsiteY5" fmla="*/ 831057 h 869823"/>
                <a:gd name="connsiteX0" fmla="*/ 305947 w 649552"/>
                <a:gd name="connsiteY0" fmla="*/ 831057 h 869823"/>
                <a:gd name="connsiteX1" fmla="*/ 15435 w 649552"/>
                <a:gd name="connsiteY1" fmla="*/ 585786 h 869823"/>
                <a:gd name="connsiteX2" fmla="*/ 3528 w 649552"/>
                <a:gd name="connsiteY2" fmla="*/ 1 h 869823"/>
                <a:gd name="connsiteX3" fmla="*/ 608366 w 649552"/>
                <a:gd name="connsiteY3" fmla="*/ 0 h 869823"/>
                <a:gd name="connsiteX4" fmla="*/ 570265 w 649552"/>
                <a:gd name="connsiteY4" fmla="*/ 645318 h 869823"/>
                <a:gd name="connsiteX5" fmla="*/ 305947 w 649552"/>
                <a:gd name="connsiteY5" fmla="*/ 831057 h 869823"/>
                <a:gd name="connsiteX0" fmla="*/ 302729 w 646334"/>
                <a:gd name="connsiteY0" fmla="*/ 831057 h 869823"/>
                <a:gd name="connsiteX1" fmla="*/ 40792 w 646334"/>
                <a:gd name="connsiteY1" fmla="*/ 640555 h 869823"/>
                <a:gd name="connsiteX2" fmla="*/ 310 w 646334"/>
                <a:gd name="connsiteY2" fmla="*/ 1 h 869823"/>
                <a:gd name="connsiteX3" fmla="*/ 605148 w 646334"/>
                <a:gd name="connsiteY3" fmla="*/ 0 h 869823"/>
                <a:gd name="connsiteX4" fmla="*/ 567047 w 646334"/>
                <a:gd name="connsiteY4" fmla="*/ 645318 h 869823"/>
                <a:gd name="connsiteX5" fmla="*/ 302729 w 646334"/>
                <a:gd name="connsiteY5" fmla="*/ 831057 h 869823"/>
                <a:gd name="connsiteX0" fmla="*/ 302680 w 646285"/>
                <a:gd name="connsiteY0" fmla="*/ 831057 h 869823"/>
                <a:gd name="connsiteX1" fmla="*/ 40743 w 646285"/>
                <a:gd name="connsiteY1" fmla="*/ 640555 h 869823"/>
                <a:gd name="connsiteX2" fmla="*/ 261 w 646285"/>
                <a:gd name="connsiteY2" fmla="*/ 1 h 869823"/>
                <a:gd name="connsiteX3" fmla="*/ 605099 w 646285"/>
                <a:gd name="connsiteY3" fmla="*/ 0 h 869823"/>
                <a:gd name="connsiteX4" fmla="*/ 566998 w 646285"/>
                <a:gd name="connsiteY4" fmla="*/ 645318 h 869823"/>
                <a:gd name="connsiteX5" fmla="*/ 302680 w 646285"/>
                <a:gd name="connsiteY5" fmla="*/ 831057 h 869823"/>
                <a:gd name="connsiteX0" fmla="*/ 312473 w 656078"/>
                <a:gd name="connsiteY0" fmla="*/ 831057 h 869823"/>
                <a:gd name="connsiteX1" fmla="*/ 7673 w 656078"/>
                <a:gd name="connsiteY1" fmla="*/ 478630 h 869823"/>
                <a:gd name="connsiteX2" fmla="*/ 10054 w 656078"/>
                <a:gd name="connsiteY2" fmla="*/ 1 h 869823"/>
                <a:gd name="connsiteX3" fmla="*/ 614892 w 656078"/>
                <a:gd name="connsiteY3" fmla="*/ 0 h 869823"/>
                <a:gd name="connsiteX4" fmla="*/ 576791 w 656078"/>
                <a:gd name="connsiteY4" fmla="*/ 645318 h 869823"/>
                <a:gd name="connsiteX5" fmla="*/ 312473 w 656078"/>
                <a:gd name="connsiteY5" fmla="*/ 831057 h 869823"/>
                <a:gd name="connsiteX0" fmla="*/ 305065 w 648670"/>
                <a:gd name="connsiteY0" fmla="*/ 831057 h 869823"/>
                <a:gd name="connsiteX1" fmla="*/ 265 w 648670"/>
                <a:gd name="connsiteY1" fmla="*/ 478630 h 869823"/>
                <a:gd name="connsiteX2" fmla="*/ 2646 w 648670"/>
                <a:gd name="connsiteY2" fmla="*/ 1 h 869823"/>
                <a:gd name="connsiteX3" fmla="*/ 607484 w 648670"/>
                <a:gd name="connsiteY3" fmla="*/ 0 h 869823"/>
                <a:gd name="connsiteX4" fmla="*/ 569383 w 648670"/>
                <a:gd name="connsiteY4" fmla="*/ 645318 h 869823"/>
                <a:gd name="connsiteX5" fmla="*/ 305065 w 648670"/>
                <a:gd name="connsiteY5" fmla="*/ 831057 h 869823"/>
                <a:gd name="connsiteX0" fmla="*/ 304800 w 648405"/>
                <a:gd name="connsiteY0" fmla="*/ 831057 h 869823"/>
                <a:gd name="connsiteX1" fmla="*/ 0 w 648405"/>
                <a:gd name="connsiteY1" fmla="*/ 478630 h 869823"/>
                <a:gd name="connsiteX2" fmla="*/ 2381 w 648405"/>
                <a:gd name="connsiteY2" fmla="*/ 1 h 869823"/>
                <a:gd name="connsiteX3" fmla="*/ 607219 w 648405"/>
                <a:gd name="connsiteY3" fmla="*/ 0 h 869823"/>
                <a:gd name="connsiteX4" fmla="*/ 569118 w 648405"/>
                <a:gd name="connsiteY4" fmla="*/ 645318 h 869823"/>
                <a:gd name="connsiteX5" fmla="*/ 304800 w 648405"/>
                <a:gd name="connsiteY5" fmla="*/ 831057 h 869823"/>
                <a:gd name="connsiteX0" fmla="*/ 304800 w 648405"/>
                <a:gd name="connsiteY0" fmla="*/ 831057 h 869823"/>
                <a:gd name="connsiteX1" fmla="*/ 0 w 648405"/>
                <a:gd name="connsiteY1" fmla="*/ 478630 h 869823"/>
                <a:gd name="connsiteX2" fmla="*/ 2381 w 648405"/>
                <a:gd name="connsiteY2" fmla="*/ 1 h 869823"/>
                <a:gd name="connsiteX3" fmla="*/ 607219 w 648405"/>
                <a:gd name="connsiteY3" fmla="*/ 0 h 869823"/>
                <a:gd name="connsiteX4" fmla="*/ 569118 w 648405"/>
                <a:gd name="connsiteY4" fmla="*/ 645318 h 869823"/>
                <a:gd name="connsiteX5" fmla="*/ 304800 w 648405"/>
                <a:gd name="connsiteY5" fmla="*/ 831057 h 869823"/>
                <a:gd name="connsiteX0" fmla="*/ 304800 w 648405"/>
                <a:gd name="connsiteY0" fmla="*/ 831057 h 869823"/>
                <a:gd name="connsiteX1" fmla="*/ 0 w 648405"/>
                <a:gd name="connsiteY1" fmla="*/ 478630 h 869823"/>
                <a:gd name="connsiteX2" fmla="*/ 2381 w 648405"/>
                <a:gd name="connsiteY2" fmla="*/ 1 h 869823"/>
                <a:gd name="connsiteX3" fmla="*/ 607219 w 648405"/>
                <a:gd name="connsiteY3" fmla="*/ 0 h 869823"/>
                <a:gd name="connsiteX4" fmla="*/ 569118 w 648405"/>
                <a:gd name="connsiteY4" fmla="*/ 645318 h 869823"/>
                <a:gd name="connsiteX5" fmla="*/ 304800 w 648405"/>
                <a:gd name="connsiteY5" fmla="*/ 831057 h 869823"/>
                <a:gd name="connsiteX0" fmla="*/ 304800 w 648405"/>
                <a:gd name="connsiteY0" fmla="*/ 831057 h 869823"/>
                <a:gd name="connsiteX1" fmla="*/ 0 w 648405"/>
                <a:gd name="connsiteY1" fmla="*/ 478630 h 869823"/>
                <a:gd name="connsiteX2" fmla="*/ 2381 w 648405"/>
                <a:gd name="connsiteY2" fmla="*/ 1 h 869823"/>
                <a:gd name="connsiteX3" fmla="*/ 607219 w 648405"/>
                <a:gd name="connsiteY3" fmla="*/ 0 h 869823"/>
                <a:gd name="connsiteX4" fmla="*/ 569118 w 648405"/>
                <a:gd name="connsiteY4" fmla="*/ 645318 h 869823"/>
                <a:gd name="connsiteX5" fmla="*/ 304800 w 648405"/>
                <a:gd name="connsiteY5" fmla="*/ 831057 h 869823"/>
                <a:gd name="connsiteX0" fmla="*/ 304800 w 648405"/>
                <a:gd name="connsiteY0" fmla="*/ 831057 h 869823"/>
                <a:gd name="connsiteX1" fmla="*/ 0 w 648405"/>
                <a:gd name="connsiteY1" fmla="*/ 478630 h 869823"/>
                <a:gd name="connsiteX2" fmla="*/ 2381 w 648405"/>
                <a:gd name="connsiteY2" fmla="*/ 1 h 869823"/>
                <a:gd name="connsiteX3" fmla="*/ 607219 w 648405"/>
                <a:gd name="connsiteY3" fmla="*/ 0 h 869823"/>
                <a:gd name="connsiteX4" fmla="*/ 569118 w 648405"/>
                <a:gd name="connsiteY4" fmla="*/ 645318 h 869823"/>
                <a:gd name="connsiteX5" fmla="*/ 304800 w 648405"/>
                <a:gd name="connsiteY5" fmla="*/ 831057 h 869823"/>
                <a:gd name="connsiteX0" fmla="*/ 304800 w 648405"/>
                <a:gd name="connsiteY0" fmla="*/ 831057 h 869823"/>
                <a:gd name="connsiteX1" fmla="*/ 0 w 648405"/>
                <a:gd name="connsiteY1" fmla="*/ 478630 h 869823"/>
                <a:gd name="connsiteX2" fmla="*/ 2381 w 648405"/>
                <a:gd name="connsiteY2" fmla="*/ 1 h 869823"/>
                <a:gd name="connsiteX3" fmla="*/ 607219 w 648405"/>
                <a:gd name="connsiteY3" fmla="*/ 0 h 869823"/>
                <a:gd name="connsiteX4" fmla="*/ 569118 w 648405"/>
                <a:gd name="connsiteY4" fmla="*/ 645318 h 869823"/>
                <a:gd name="connsiteX5" fmla="*/ 304800 w 648405"/>
                <a:gd name="connsiteY5" fmla="*/ 831057 h 869823"/>
                <a:gd name="connsiteX0" fmla="*/ 304800 w 648405"/>
                <a:gd name="connsiteY0" fmla="*/ 831057 h 869823"/>
                <a:gd name="connsiteX1" fmla="*/ 0 w 648405"/>
                <a:gd name="connsiteY1" fmla="*/ 478630 h 869823"/>
                <a:gd name="connsiteX2" fmla="*/ 2381 w 648405"/>
                <a:gd name="connsiteY2" fmla="*/ 1 h 869823"/>
                <a:gd name="connsiteX3" fmla="*/ 607219 w 648405"/>
                <a:gd name="connsiteY3" fmla="*/ 0 h 869823"/>
                <a:gd name="connsiteX4" fmla="*/ 569118 w 648405"/>
                <a:gd name="connsiteY4" fmla="*/ 645318 h 869823"/>
                <a:gd name="connsiteX5" fmla="*/ 304800 w 648405"/>
                <a:gd name="connsiteY5" fmla="*/ 831057 h 869823"/>
                <a:gd name="connsiteX0" fmla="*/ 304800 w 648405"/>
                <a:gd name="connsiteY0" fmla="*/ 828675 h 867784"/>
                <a:gd name="connsiteX1" fmla="*/ 0 w 648405"/>
                <a:gd name="connsiteY1" fmla="*/ 478630 h 867784"/>
                <a:gd name="connsiteX2" fmla="*/ 2381 w 648405"/>
                <a:gd name="connsiteY2" fmla="*/ 1 h 867784"/>
                <a:gd name="connsiteX3" fmla="*/ 607219 w 648405"/>
                <a:gd name="connsiteY3" fmla="*/ 0 h 867784"/>
                <a:gd name="connsiteX4" fmla="*/ 569118 w 648405"/>
                <a:gd name="connsiteY4" fmla="*/ 645318 h 867784"/>
                <a:gd name="connsiteX5" fmla="*/ 304800 w 648405"/>
                <a:gd name="connsiteY5" fmla="*/ 828675 h 867784"/>
                <a:gd name="connsiteX0" fmla="*/ 307182 w 648405"/>
                <a:gd name="connsiteY0" fmla="*/ 833437 h 871866"/>
                <a:gd name="connsiteX1" fmla="*/ 0 w 648405"/>
                <a:gd name="connsiteY1" fmla="*/ 478630 h 871866"/>
                <a:gd name="connsiteX2" fmla="*/ 2381 w 648405"/>
                <a:gd name="connsiteY2" fmla="*/ 1 h 871866"/>
                <a:gd name="connsiteX3" fmla="*/ 607219 w 648405"/>
                <a:gd name="connsiteY3" fmla="*/ 0 h 871866"/>
                <a:gd name="connsiteX4" fmla="*/ 569118 w 648405"/>
                <a:gd name="connsiteY4" fmla="*/ 645318 h 871866"/>
                <a:gd name="connsiteX5" fmla="*/ 307182 w 648405"/>
                <a:gd name="connsiteY5" fmla="*/ 833437 h 871866"/>
                <a:gd name="connsiteX0" fmla="*/ 307182 w 648405"/>
                <a:gd name="connsiteY0" fmla="*/ 833437 h 833437"/>
                <a:gd name="connsiteX1" fmla="*/ 0 w 648405"/>
                <a:gd name="connsiteY1" fmla="*/ 478630 h 833437"/>
                <a:gd name="connsiteX2" fmla="*/ 2381 w 648405"/>
                <a:gd name="connsiteY2" fmla="*/ 1 h 833437"/>
                <a:gd name="connsiteX3" fmla="*/ 607219 w 648405"/>
                <a:gd name="connsiteY3" fmla="*/ 0 h 833437"/>
                <a:gd name="connsiteX4" fmla="*/ 569118 w 648405"/>
                <a:gd name="connsiteY4" fmla="*/ 645318 h 833437"/>
                <a:gd name="connsiteX5" fmla="*/ 307182 w 648405"/>
                <a:gd name="connsiteY5" fmla="*/ 833437 h 833437"/>
                <a:gd name="connsiteX0" fmla="*/ 307182 w 663736"/>
                <a:gd name="connsiteY0" fmla="*/ 833437 h 833437"/>
                <a:gd name="connsiteX1" fmla="*/ 0 w 663736"/>
                <a:gd name="connsiteY1" fmla="*/ 478630 h 833437"/>
                <a:gd name="connsiteX2" fmla="*/ 2381 w 663736"/>
                <a:gd name="connsiteY2" fmla="*/ 1 h 833437"/>
                <a:gd name="connsiteX3" fmla="*/ 607219 w 663736"/>
                <a:gd name="connsiteY3" fmla="*/ 0 h 833437"/>
                <a:gd name="connsiteX4" fmla="*/ 614362 w 663736"/>
                <a:gd name="connsiteY4" fmla="*/ 481011 h 833437"/>
                <a:gd name="connsiteX5" fmla="*/ 307182 w 663736"/>
                <a:gd name="connsiteY5" fmla="*/ 833437 h 833437"/>
                <a:gd name="connsiteX0" fmla="*/ 307182 w 652780"/>
                <a:gd name="connsiteY0" fmla="*/ 833437 h 833437"/>
                <a:gd name="connsiteX1" fmla="*/ 0 w 652780"/>
                <a:gd name="connsiteY1" fmla="*/ 478630 h 833437"/>
                <a:gd name="connsiteX2" fmla="*/ 2381 w 652780"/>
                <a:gd name="connsiteY2" fmla="*/ 1 h 833437"/>
                <a:gd name="connsiteX3" fmla="*/ 607219 w 652780"/>
                <a:gd name="connsiteY3" fmla="*/ 0 h 833437"/>
                <a:gd name="connsiteX4" fmla="*/ 614362 w 652780"/>
                <a:gd name="connsiteY4" fmla="*/ 481011 h 833437"/>
                <a:gd name="connsiteX5" fmla="*/ 307182 w 652780"/>
                <a:gd name="connsiteY5" fmla="*/ 833437 h 833437"/>
                <a:gd name="connsiteX0" fmla="*/ 307182 w 619675"/>
                <a:gd name="connsiteY0" fmla="*/ 833437 h 833437"/>
                <a:gd name="connsiteX1" fmla="*/ 0 w 619675"/>
                <a:gd name="connsiteY1" fmla="*/ 478630 h 833437"/>
                <a:gd name="connsiteX2" fmla="*/ 2381 w 619675"/>
                <a:gd name="connsiteY2" fmla="*/ 1 h 833437"/>
                <a:gd name="connsiteX3" fmla="*/ 607219 w 619675"/>
                <a:gd name="connsiteY3" fmla="*/ 0 h 833437"/>
                <a:gd name="connsiteX4" fmla="*/ 614362 w 619675"/>
                <a:gd name="connsiteY4" fmla="*/ 481011 h 833437"/>
                <a:gd name="connsiteX5" fmla="*/ 307182 w 619675"/>
                <a:gd name="connsiteY5" fmla="*/ 833437 h 833437"/>
                <a:gd name="connsiteX0" fmla="*/ 307182 w 619675"/>
                <a:gd name="connsiteY0" fmla="*/ 833437 h 833437"/>
                <a:gd name="connsiteX1" fmla="*/ 0 w 619675"/>
                <a:gd name="connsiteY1" fmla="*/ 478630 h 833437"/>
                <a:gd name="connsiteX2" fmla="*/ 2381 w 619675"/>
                <a:gd name="connsiteY2" fmla="*/ 1 h 833437"/>
                <a:gd name="connsiteX3" fmla="*/ 607219 w 619675"/>
                <a:gd name="connsiteY3" fmla="*/ 0 h 833437"/>
                <a:gd name="connsiteX4" fmla="*/ 614362 w 619675"/>
                <a:gd name="connsiteY4" fmla="*/ 492918 h 833437"/>
                <a:gd name="connsiteX5" fmla="*/ 307182 w 619675"/>
                <a:gd name="connsiteY5" fmla="*/ 833437 h 833437"/>
                <a:gd name="connsiteX0" fmla="*/ 307182 w 614362"/>
                <a:gd name="connsiteY0" fmla="*/ 833437 h 833437"/>
                <a:gd name="connsiteX1" fmla="*/ 0 w 614362"/>
                <a:gd name="connsiteY1" fmla="*/ 478630 h 833437"/>
                <a:gd name="connsiteX2" fmla="*/ 2381 w 614362"/>
                <a:gd name="connsiteY2" fmla="*/ 1 h 833437"/>
                <a:gd name="connsiteX3" fmla="*/ 607219 w 614362"/>
                <a:gd name="connsiteY3" fmla="*/ 0 h 833437"/>
                <a:gd name="connsiteX4" fmla="*/ 614362 w 614362"/>
                <a:gd name="connsiteY4" fmla="*/ 492918 h 833437"/>
                <a:gd name="connsiteX5" fmla="*/ 307182 w 614362"/>
                <a:gd name="connsiteY5" fmla="*/ 833437 h 833437"/>
                <a:gd name="connsiteX0" fmla="*/ 307182 w 614781"/>
                <a:gd name="connsiteY0" fmla="*/ 833437 h 833437"/>
                <a:gd name="connsiteX1" fmla="*/ 0 w 614781"/>
                <a:gd name="connsiteY1" fmla="*/ 478630 h 833437"/>
                <a:gd name="connsiteX2" fmla="*/ 2381 w 614781"/>
                <a:gd name="connsiteY2" fmla="*/ 1 h 833437"/>
                <a:gd name="connsiteX3" fmla="*/ 614362 w 614781"/>
                <a:gd name="connsiteY3" fmla="*/ 0 h 833437"/>
                <a:gd name="connsiteX4" fmla="*/ 614362 w 614781"/>
                <a:gd name="connsiteY4" fmla="*/ 492918 h 833437"/>
                <a:gd name="connsiteX5" fmla="*/ 307182 w 614781"/>
                <a:gd name="connsiteY5" fmla="*/ 833437 h 833437"/>
                <a:gd name="connsiteX0" fmla="*/ 307182 w 614362"/>
                <a:gd name="connsiteY0" fmla="*/ 833437 h 833437"/>
                <a:gd name="connsiteX1" fmla="*/ 0 w 614362"/>
                <a:gd name="connsiteY1" fmla="*/ 478630 h 833437"/>
                <a:gd name="connsiteX2" fmla="*/ 2381 w 614362"/>
                <a:gd name="connsiteY2" fmla="*/ 1 h 833437"/>
                <a:gd name="connsiteX3" fmla="*/ 607218 w 614362"/>
                <a:gd name="connsiteY3" fmla="*/ 0 h 833437"/>
                <a:gd name="connsiteX4" fmla="*/ 614362 w 614362"/>
                <a:gd name="connsiteY4" fmla="*/ 492918 h 833437"/>
                <a:gd name="connsiteX5" fmla="*/ 307182 w 614362"/>
                <a:gd name="connsiteY5" fmla="*/ 833437 h 833437"/>
                <a:gd name="connsiteX0" fmla="*/ 307182 w 614781"/>
                <a:gd name="connsiteY0" fmla="*/ 833437 h 833437"/>
                <a:gd name="connsiteX1" fmla="*/ 0 w 614781"/>
                <a:gd name="connsiteY1" fmla="*/ 478630 h 833437"/>
                <a:gd name="connsiteX2" fmla="*/ 2381 w 614781"/>
                <a:gd name="connsiteY2" fmla="*/ 1 h 833437"/>
                <a:gd name="connsiteX3" fmla="*/ 614362 w 614781"/>
                <a:gd name="connsiteY3" fmla="*/ 0 h 833437"/>
                <a:gd name="connsiteX4" fmla="*/ 614362 w 614781"/>
                <a:gd name="connsiteY4" fmla="*/ 492918 h 833437"/>
                <a:gd name="connsiteX5" fmla="*/ 307182 w 614781"/>
                <a:gd name="connsiteY5" fmla="*/ 833437 h 833437"/>
                <a:gd name="connsiteX0" fmla="*/ 307182 w 614362"/>
                <a:gd name="connsiteY0" fmla="*/ 833437 h 833437"/>
                <a:gd name="connsiteX1" fmla="*/ 0 w 614362"/>
                <a:gd name="connsiteY1" fmla="*/ 478630 h 833437"/>
                <a:gd name="connsiteX2" fmla="*/ 2381 w 614362"/>
                <a:gd name="connsiteY2" fmla="*/ 1 h 833437"/>
                <a:gd name="connsiteX3" fmla="*/ 609600 w 614362"/>
                <a:gd name="connsiteY3" fmla="*/ 0 h 833437"/>
                <a:gd name="connsiteX4" fmla="*/ 614362 w 614362"/>
                <a:gd name="connsiteY4" fmla="*/ 492918 h 833437"/>
                <a:gd name="connsiteX5" fmla="*/ 307182 w 614362"/>
                <a:gd name="connsiteY5" fmla="*/ 833437 h 833437"/>
                <a:gd name="connsiteX0" fmla="*/ 307182 w 617015"/>
                <a:gd name="connsiteY0" fmla="*/ 833436 h 833436"/>
                <a:gd name="connsiteX1" fmla="*/ 0 w 617015"/>
                <a:gd name="connsiteY1" fmla="*/ 478629 h 833436"/>
                <a:gd name="connsiteX2" fmla="*/ 2381 w 617015"/>
                <a:gd name="connsiteY2" fmla="*/ 0 h 833436"/>
                <a:gd name="connsiteX3" fmla="*/ 616743 w 617015"/>
                <a:gd name="connsiteY3" fmla="*/ 2380 h 833436"/>
                <a:gd name="connsiteX4" fmla="*/ 614362 w 617015"/>
                <a:gd name="connsiteY4" fmla="*/ 492917 h 833436"/>
                <a:gd name="connsiteX5" fmla="*/ 307182 w 617015"/>
                <a:gd name="connsiteY5" fmla="*/ 833436 h 833436"/>
                <a:gd name="connsiteX0" fmla="*/ 307182 w 614781"/>
                <a:gd name="connsiteY0" fmla="*/ 833436 h 833436"/>
                <a:gd name="connsiteX1" fmla="*/ 0 w 614781"/>
                <a:gd name="connsiteY1" fmla="*/ 478629 h 833436"/>
                <a:gd name="connsiteX2" fmla="*/ 2381 w 614781"/>
                <a:gd name="connsiteY2" fmla="*/ 0 h 833436"/>
                <a:gd name="connsiteX3" fmla="*/ 614362 w 614781"/>
                <a:gd name="connsiteY3" fmla="*/ 2380 h 833436"/>
                <a:gd name="connsiteX4" fmla="*/ 614362 w 614781"/>
                <a:gd name="connsiteY4" fmla="*/ 492917 h 833436"/>
                <a:gd name="connsiteX5" fmla="*/ 307182 w 614781"/>
                <a:gd name="connsiteY5" fmla="*/ 833436 h 833436"/>
                <a:gd name="connsiteX0" fmla="*/ 307182 w 614781"/>
                <a:gd name="connsiteY0" fmla="*/ 833437 h 833437"/>
                <a:gd name="connsiteX1" fmla="*/ 0 w 614781"/>
                <a:gd name="connsiteY1" fmla="*/ 478630 h 833437"/>
                <a:gd name="connsiteX2" fmla="*/ 2381 w 614781"/>
                <a:gd name="connsiteY2" fmla="*/ 1 h 833437"/>
                <a:gd name="connsiteX3" fmla="*/ 614362 w 614781"/>
                <a:gd name="connsiteY3" fmla="*/ 0 h 833437"/>
                <a:gd name="connsiteX4" fmla="*/ 614362 w 614781"/>
                <a:gd name="connsiteY4" fmla="*/ 492918 h 833437"/>
                <a:gd name="connsiteX5" fmla="*/ 307182 w 614781"/>
                <a:gd name="connsiteY5" fmla="*/ 833437 h 833437"/>
                <a:gd name="connsiteX0" fmla="*/ 307182 w 614781"/>
                <a:gd name="connsiteY0" fmla="*/ 833437 h 833437"/>
                <a:gd name="connsiteX1" fmla="*/ 0 w 614781"/>
                <a:gd name="connsiteY1" fmla="*/ 478630 h 833437"/>
                <a:gd name="connsiteX2" fmla="*/ 2381 w 614781"/>
                <a:gd name="connsiteY2" fmla="*/ 1 h 833437"/>
                <a:gd name="connsiteX3" fmla="*/ 614362 w 614781"/>
                <a:gd name="connsiteY3" fmla="*/ 0 h 833437"/>
                <a:gd name="connsiteX4" fmla="*/ 614362 w 614781"/>
                <a:gd name="connsiteY4" fmla="*/ 492918 h 833437"/>
                <a:gd name="connsiteX5" fmla="*/ 307182 w 614781"/>
                <a:gd name="connsiteY5" fmla="*/ 833437 h 833437"/>
                <a:gd name="connsiteX0" fmla="*/ 307182 w 614362"/>
                <a:gd name="connsiteY0" fmla="*/ 833437 h 833437"/>
                <a:gd name="connsiteX1" fmla="*/ 0 w 614362"/>
                <a:gd name="connsiteY1" fmla="*/ 478630 h 833437"/>
                <a:gd name="connsiteX2" fmla="*/ 2381 w 614362"/>
                <a:gd name="connsiteY2" fmla="*/ 1 h 833437"/>
                <a:gd name="connsiteX3" fmla="*/ 614362 w 614362"/>
                <a:gd name="connsiteY3" fmla="*/ 0 h 833437"/>
                <a:gd name="connsiteX4" fmla="*/ 614362 w 614362"/>
                <a:gd name="connsiteY4" fmla="*/ 492918 h 833437"/>
                <a:gd name="connsiteX5" fmla="*/ 307182 w 614362"/>
                <a:gd name="connsiteY5" fmla="*/ 833437 h 833437"/>
                <a:gd name="connsiteX0" fmla="*/ 307182 w 614362"/>
                <a:gd name="connsiteY0" fmla="*/ 833437 h 833437"/>
                <a:gd name="connsiteX1" fmla="*/ 0 w 614362"/>
                <a:gd name="connsiteY1" fmla="*/ 478630 h 833437"/>
                <a:gd name="connsiteX2" fmla="*/ 2381 w 614362"/>
                <a:gd name="connsiteY2" fmla="*/ 1 h 833437"/>
                <a:gd name="connsiteX3" fmla="*/ 614362 w 614362"/>
                <a:gd name="connsiteY3" fmla="*/ 0 h 833437"/>
                <a:gd name="connsiteX4" fmla="*/ 614362 w 614362"/>
                <a:gd name="connsiteY4" fmla="*/ 492918 h 833437"/>
                <a:gd name="connsiteX5" fmla="*/ 307182 w 614362"/>
                <a:gd name="connsiteY5" fmla="*/ 833437 h 833437"/>
                <a:gd name="connsiteX0" fmla="*/ 307182 w 614362"/>
                <a:gd name="connsiteY0" fmla="*/ 833437 h 833437"/>
                <a:gd name="connsiteX1" fmla="*/ 0 w 614362"/>
                <a:gd name="connsiteY1" fmla="*/ 478630 h 833437"/>
                <a:gd name="connsiteX2" fmla="*/ 2381 w 614362"/>
                <a:gd name="connsiteY2" fmla="*/ 1 h 833437"/>
                <a:gd name="connsiteX3" fmla="*/ 614362 w 614362"/>
                <a:gd name="connsiteY3" fmla="*/ 0 h 833437"/>
                <a:gd name="connsiteX4" fmla="*/ 614362 w 614362"/>
                <a:gd name="connsiteY4" fmla="*/ 492918 h 833437"/>
                <a:gd name="connsiteX5" fmla="*/ 307182 w 614362"/>
                <a:gd name="connsiteY5" fmla="*/ 833437 h 833437"/>
                <a:gd name="connsiteX0" fmla="*/ 307182 w 614362"/>
                <a:gd name="connsiteY0" fmla="*/ 833437 h 833437"/>
                <a:gd name="connsiteX1" fmla="*/ 0 w 614362"/>
                <a:gd name="connsiteY1" fmla="*/ 478630 h 833437"/>
                <a:gd name="connsiteX2" fmla="*/ 2381 w 614362"/>
                <a:gd name="connsiteY2" fmla="*/ 1 h 833437"/>
                <a:gd name="connsiteX3" fmla="*/ 614036 w 614362"/>
                <a:gd name="connsiteY3" fmla="*/ 0 h 833437"/>
                <a:gd name="connsiteX4" fmla="*/ 614362 w 614362"/>
                <a:gd name="connsiteY4" fmla="*/ 492918 h 833437"/>
                <a:gd name="connsiteX5" fmla="*/ 307182 w 614362"/>
                <a:gd name="connsiteY5" fmla="*/ 833437 h 833437"/>
                <a:gd name="connsiteX0" fmla="*/ 307182 w 614362"/>
                <a:gd name="connsiteY0" fmla="*/ 833437 h 833437"/>
                <a:gd name="connsiteX1" fmla="*/ 0 w 614362"/>
                <a:gd name="connsiteY1" fmla="*/ 478630 h 833437"/>
                <a:gd name="connsiteX2" fmla="*/ 2381 w 614362"/>
                <a:gd name="connsiteY2" fmla="*/ 1 h 833437"/>
                <a:gd name="connsiteX3" fmla="*/ 613710 w 614362"/>
                <a:gd name="connsiteY3" fmla="*/ 0 h 833437"/>
                <a:gd name="connsiteX4" fmla="*/ 614362 w 614362"/>
                <a:gd name="connsiteY4" fmla="*/ 492918 h 833437"/>
                <a:gd name="connsiteX5" fmla="*/ 307182 w 614362"/>
                <a:gd name="connsiteY5" fmla="*/ 833437 h 833437"/>
                <a:gd name="connsiteX0" fmla="*/ 307182 w 614362"/>
                <a:gd name="connsiteY0" fmla="*/ 833437 h 833437"/>
                <a:gd name="connsiteX1" fmla="*/ 0 w 614362"/>
                <a:gd name="connsiteY1" fmla="*/ 478630 h 833437"/>
                <a:gd name="connsiteX2" fmla="*/ 2381 w 614362"/>
                <a:gd name="connsiteY2" fmla="*/ 1 h 833437"/>
                <a:gd name="connsiteX3" fmla="*/ 614362 w 614362"/>
                <a:gd name="connsiteY3" fmla="*/ 0 h 833437"/>
                <a:gd name="connsiteX4" fmla="*/ 614362 w 614362"/>
                <a:gd name="connsiteY4" fmla="*/ 492918 h 833437"/>
                <a:gd name="connsiteX5" fmla="*/ 307182 w 614362"/>
                <a:gd name="connsiteY5" fmla="*/ 833437 h 833437"/>
                <a:gd name="connsiteX0" fmla="*/ 307182 w 614436"/>
                <a:gd name="connsiteY0" fmla="*/ 833437 h 833437"/>
                <a:gd name="connsiteX1" fmla="*/ 0 w 614436"/>
                <a:gd name="connsiteY1" fmla="*/ 478630 h 833437"/>
                <a:gd name="connsiteX2" fmla="*/ 2381 w 614436"/>
                <a:gd name="connsiteY2" fmla="*/ 1 h 833437"/>
                <a:gd name="connsiteX3" fmla="*/ 614362 w 614436"/>
                <a:gd name="connsiteY3" fmla="*/ 0 h 833437"/>
                <a:gd name="connsiteX4" fmla="*/ 614362 w 614436"/>
                <a:gd name="connsiteY4" fmla="*/ 492918 h 833437"/>
                <a:gd name="connsiteX5" fmla="*/ 307182 w 614436"/>
                <a:gd name="connsiteY5" fmla="*/ 833437 h 833437"/>
                <a:gd name="connsiteX0" fmla="*/ 307182 w 614436"/>
                <a:gd name="connsiteY0" fmla="*/ 833437 h 833437"/>
                <a:gd name="connsiteX1" fmla="*/ 0 w 614436"/>
                <a:gd name="connsiteY1" fmla="*/ 478630 h 833437"/>
                <a:gd name="connsiteX2" fmla="*/ 2381 w 614436"/>
                <a:gd name="connsiteY2" fmla="*/ 1 h 833437"/>
                <a:gd name="connsiteX3" fmla="*/ 614362 w 614436"/>
                <a:gd name="connsiteY3" fmla="*/ 0 h 833437"/>
                <a:gd name="connsiteX4" fmla="*/ 614362 w 614436"/>
                <a:gd name="connsiteY4" fmla="*/ 493550 h 833437"/>
                <a:gd name="connsiteX5" fmla="*/ 307182 w 614436"/>
                <a:gd name="connsiteY5" fmla="*/ 833437 h 833437"/>
                <a:gd name="connsiteX0" fmla="*/ 307182 w 614995"/>
                <a:gd name="connsiteY0" fmla="*/ 833437 h 833437"/>
                <a:gd name="connsiteX1" fmla="*/ 0 w 614995"/>
                <a:gd name="connsiteY1" fmla="*/ 478630 h 833437"/>
                <a:gd name="connsiteX2" fmla="*/ 2381 w 614995"/>
                <a:gd name="connsiteY2" fmla="*/ 1 h 833437"/>
                <a:gd name="connsiteX3" fmla="*/ 614362 w 614995"/>
                <a:gd name="connsiteY3" fmla="*/ 0 h 833437"/>
                <a:gd name="connsiteX4" fmla="*/ 614362 w 614995"/>
                <a:gd name="connsiteY4" fmla="*/ 493550 h 833437"/>
                <a:gd name="connsiteX5" fmla="*/ 307182 w 614995"/>
                <a:gd name="connsiteY5" fmla="*/ 833437 h 833437"/>
                <a:gd name="connsiteX0" fmla="*/ 307182 w 614436"/>
                <a:gd name="connsiteY0" fmla="*/ 833437 h 833437"/>
                <a:gd name="connsiteX1" fmla="*/ 0 w 614436"/>
                <a:gd name="connsiteY1" fmla="*/ 478630 h 833437"/>
                <a:gd name="connsiteX2" fmla="*/ 2381 w 614436"/>
                <a:gd name="connsiteY2" fmla="*/ 1 h 833437"/>
                <a:gd name="connsiteX3" fmla="*/ 614362 w 614436"/>
                <a:gd name="connsiteY3" fmla="*/ 0 h 833437"/>
                <a:gd name="connsiteX4" fmla="*/ 614362 w 614436"/>
                <a:gd name="connsiteY4" fmla="*/ 493550 h 833437"/>
                <a:gd name="connsiteX5" fmla="*/ 307182 w 614436"/>
                <a:gd name="connsiteY5" fmla="*/ 833437 h 833437"/>
                <a:gd name="connsiteX0" fmla="*/ 307182 w 614436"/>
                <a:gd name="connsiteY0" fmla="*/ 833437 h 833437"/>
                <a:gd name="connsiteX1" fmla="*/ 0 w 614436"/>
                <a:gd name="connsiteY1" fmla="*/ 478630 h 833437"/>
                <a:gd name="connsiteX2" fmla="*/ 2381 w 614436"/>
                <a:gd name="connsiteY2" fmla="*/ 1 h 833437"/>
                <a:gd name="connsiteX3" fmla="*/ 614362 w 614436"/>
                <a:gd name="connsiteY3" fmla="*/ 0 h 833437"/>
                <a:gd name="connsiteX4" fmla="*/ 614362 w 614436"/>
                <a:gd name="connsiteY4" fmla="*/ 493550 h 833437"/>
                <a:gd name="connsiteX5" fmla="*/ 307182 w 614436"/>
                <a:gd name="connsiteY5" fmla="*/ 833437 h 833437"/>
                <a:gd name="connsiteX0" fmla="*/ 307182 w 614481"/>
                <a:gd name="connsiteY0" fmla="*/ 833437 h 833437"/>
                <a:gd name="connsiteX1" fmla="*/ 0 w 614481"/>
                <a:gd name="connsiteY1" fmla="*/ 478630 h 833437"/>
                <a:gd name="connsiteX2" fmla="*/ 2381 w 614481"/>
                <a:gd name="connsiteY2" fmla="*/ 1 h 833437"/>
                <a:gd name="connsiteX3" fmla="*/ 614362 w 614481"/>
                <a:gd name="connsiteY3" fmla="*/ 0 h 833437"/>
                <a:gd name="connsiteX4" fmla="*/ 614362 w 614481"/>
                <a:gd name="connsiteY4" fmla="*/ 493550 h 833437"/>
                <a:gd name="connsiteX5" fmla="*/ 307182 w 614481"/>
                <a:gd name="connsiteY5" fmla="*/ 833437 h 833437"/>
                <a:gd name="connsiteX0" fmla="*/ 307182 w 614481"/>
                <a:gd name="connsiteY0" fmla="*/ 833437 h 833437"/>
                <a:gd name="connsiteX1" fmla="*/ 0 w 614481"/>
                <a:gd name="connsiteY1" fmla="*/ 478630 h 833437"/>
                <a:gd name="connsiteX2" fmla="*/ 2381 w 614481"/>
                <a:gd name="connsiteY2" fmla="*/ 1 h 833437"/>
                <a:gd name="connsiteX3" fmla="*/ 614362 w 614481"/>
                <a:gd name="connsiteY3" fmla="*/ 0 h 833437"/>
                <a:gd name="connsiteX4" fmla="*/ 614362 w 614481"/>
                <a:gd name="connsiteY4" fmla="*/ 493550 h 833437"/>
                <a:gd name="connsiteX5" fmla="*/ 307182 w 614481"/>
                <a:gd name="connsiteY5" fmla="*/ 833437 h 833437"/>
                <a:gd name="connsiteX0" fmla="*/ 307182 w 614481"/>
                <a:gd name="connsiteY0" fmla="*/ 833437 h 833437"/>
                <a:gd name="connsiteX1" fmla="*/ 0 w 614481"/>
                <a:gd name="connsiteY1" fmla="*/ 478630 h 833437"/>
                <a:gd name="connsiteX2" fmla="*/ 2381 w 614481"/>
                <a:gd name="connsiteY2" fmla="*/ 1 h 833437"/>
                <a:gd name="connsiteX3" fmla="*/ 614362 w 614481"/>
                <a:gd name="connsiteY3" fmla="*/ 0 h 833437"/>
                <a:gd name="connsiteX4" fmla="*/ 614362 w 614481"/>
                <a:gd name="connsiteY4" fmla="*/ 493550 h 833437"/>
                <a:gd name="connsiteX5" fmla="*/ 307182 w 614481"/>
                <a:gd name="connsiteY5" fmla="*/ 833437 h 833437"/>
                <a:gd name="connsiteX0" fmla="*/ 309364 w 614481"/>
                <a:gd name="connsiteY0" fmla="*/ 833437 h 833437"/>
                <a:gd name="connsiteX1" fmla="*/ 0 w 614481"/>
                <a:gd name="connsiteY1" fmla="*/ 478630 h 833437"/>
                <a:gd name="connsiteX2" fmla="*/ 2381 w 614481"/>
                <a:gd name="connsiteY2" fmla="*/ 1 h 833437"/>
                <a:gd name="connsiteX3" fmla="*/ 614362 w 614481"/>
                <a:gd name="connsiteY3" fmla="*/ 0 h 833437"/>
                <a:gd name="connsiteX4" fmla="*/ 614362 w 614481"/>
                <a:gd name="connsiteY4" fmla="*/ 493550 h 833437"/>
                <a:gd name="connsiteX5" fmla="*/ 309364 w 614481"/>
                <a:gd name="connsiteY5" fmla="*/ 833437 h 833437"/>
                <a:gd name="connsiteX0" fmla="*/ 309364 w 614481"/>
                <a:gd name="connsiteY0" fmla="*/ 833437 h 833437"/>
                <a:gd name="connsiteX1" fmla="*/ 0 w 614481"/>
                <a:gd name="connsiteY1" fmla="*/ 478630 h 833437"/>
                <a:gd name="connsiteX2" fmla="*/ 2381 w 614481"/>
                <a:gd name="connsiteY2" fmla="*/ 1 h 833437"/>
                <a:gd name="connsiteX3" fmla="*/ 614362 w 614481"/>
                <a:gd name="connsiteY3" fmla="*/ 0 h 833437"/>
                <a:gd name="connsiteX4" fmla="*/ 614362 w 614481"/>
                <a:gd name="connsiteY4" fmla="*/ 493550 h 833437"/>
                <a:gd name="connsiteX5" fmla="*/ 309364 w 614481"/>
                <a:gd name="connsiteY5" fmla="*/ 833437 h 833437"/>
                <a:gd name="connsiteX0" fmla="*/ 307837 w 612954"/>
                <a:gd name="connsiteY0" fmla="*/ 833437 h 833437"/>
                <a:gd name="connsiteX1" fmla="*/ 343 w 612954"/>
                <a:gd name="connsiteY1" fmla="*/ 478630 h 833437"/>
                <a:gd name="connsiteX2" fmla="*/ 854 w 612954"/>
                <a:gd name="connsiteY2" fmla="*/ 1 h 833437"/>
                <a:gd name="connsiteX3" fmla="*/ 612835 w 612954"/>
                <a:gd name="connsiteY3" fmla="*/ 0 h 833437"/>
                <a:gd name="connsiteX4" fmla="*/ 612835 w 612954"/>
                <a:gd name="connsiteY4" fmla="*/ 493550 h 833437"/>
                <a:gd name="connsiteX5" fmla="*/ 307837 w 612954"/>
                <a:gd name="connsiteY5" fmla="*/ 833437 h 833437"/>
                <a:gd name="connsiteX0" fmla="*/ 308320 w 613437"/>
                <a:gd name="connsiteY0" fmla="*/ 833437 h 833437"/>
                <a:gd name="connsiteX1" fmla="*/ 826 w 613437"/>
                <a:gd name="connsiteY1" fmla="*/ 478630 h 833437"/>
                <a:gd name="connsiteX2" fmla="*/ 1337 w 613437"/>
                <a:gd name="connsiteY2" fmla="*/ 1 h 833437"/>
                <a:gd name="connsiteX3" fmla="*/ 613318 w 613437"/>
                <a:gd name="connsiteY3" fmla="*/ 0 h 833437"/>
                <a:gd name="connsiteX4" fmla="*/ 613318 w 613437"/>
                <a:gd name="connsiteY4" fmla="*/ 493550 h 833437"/>
                <a:gd name="connsiteX5" fmla="*/ 308320 w 613437"/>
                <a:gd name="connsiteY5" fmla="*/ 833437 h 833437"/>
                <a:gd name="connsiteX0" fmla="*/ 308624 w 613741"/>
                <a:gd name="connsiteY0" fmla="*/ 833437 h 833437"/>
                <a:gd name="connsiteX1" fmla="*/ 1130 w 613741"/>
                <a:gd name="connsiteY1" fmla="*/ 478630 h 833437"/>
                <a:gd name="connsiteX2" fmla="*/ 1641 w 613741"/>
                <a:gd name="connsiteY2" fmla="*/ 1 h 833437"/>
                <a:gd name="connsiteX3" fmla="*/ 613622 w 613741"/>
                <a:gd name="connsiteY3" fmla="*/ 0 h 833437"/>
                <a:gd name="connsiteX4" fmla="*/ 613622 w 613741"/>
                <a:gd name="connsiteY4" fmla="*/ 493550 h 833437"/>
                <a:gd name="connsiteX5" fmla="*/ 308624 w 613741"/>
                <a:gd name="connsiteY5" fmla="*/ 833437 h 833437"/>
                <a:gd name="connsiteX0" fmla="*/ 308624 w 613741"/>
                <a:gd name="connsiteY0" fmla="*/ 833437 h 833437"/>
                <a:gd name="connsiteX1" fmla="*/ 1130 w 613741"/>
                <a:gd name="connsiteY1" fmla="*/ 478630 h 833437"/>
                <a:gd name="connsiteX2" fmla="*/ 1641 w 613741"/>
                <a:gd name="connsiteY2" fmla="*/ 1 h 833437"/>
                <a:gd name="connsiteX3" fmla="*/ 613622 w 613741"/>
                <a:gd name="connsiteY3" fmla="*/ 0 h 833437"/>
                <a:gd name="connsiteX4" fmla="*/ 613622 w 613741"/>
                <a:gd name="connsiteY4" fmla="*/ 493550 h 833437"/>
                <a:gd name="connsiteX5" fmla="*/ 308624 w 613741"/>
                <a:gd name="connsiteY5" fmla="*/ 833437 h 833437"/>
                <a:gd name="connsiteX0" fmla="*/ 308540 w 613657"/>
                <a:gd name="connsiteY0" fmla="*/ 833437 h 833437"/>
                <a:gd name="connsiteX1" fmla="*/ 1046 w 613657"/>
                <a:gd name="connsiteY1" fmla="*/ 478630 h 833437"/>
                <a:gd name="connsiteX2" fmla="*/ 1557 w 613657"/>
                <a:gd name="connsiteY2" fmla="*/ 1 h 833437"/>
                <a:gd name="connsiteX3" fmla="*/ 613538 w 613657"/>
                <a:gd name="connsiteY3" fmla="*/ 0 h 833437"/>
                <a:gd name="connsiteX4" fmla="*/ 613538 w 613657"/>
                <a:gd name="connsiteY4" fmla="*/ 493550 h 833437"/>
                <a:gd name="connsiteX5" fmla="*/ 308540 w 613657"/>
                <a:gd name="connsiteY5" fmla="*/ 833437 h 833437"/>
                <a:gd name="connsiteX0" fmla="*/ 308540 w 613657"/>
                <a:gd name="connsiteY0" fmla="*/ 833437 h 833437"/>
                <a:gd name="connsiteX1" fmla="*/ 1046 w 613657"/>
                <a:gd name="connsiteY1" fmla="*/ 478630 h 833437"/>
                <a:gd name="connsiteX2" fmla="*/ 1557 w 613657"/>
                <a:gd name="connsiteY2" fmla="*/ 1 h 833437"/>
                <a:gd name="connsiteX3" fmla="*/ 613538 w 613657"/>
                <a:gd name="connsiteY3" fmla="*/ 0 h 833437"/>
                <a:gd name="connsiteX4" fmla="*/ 613538 w 613657"/>
                <a:gd name="connsiteY4" fmla="*/ 493550 h 833437"/>
                <a:gd name="connsiteX5" fmla="*/ 308540 w 613657"/>
                <a:gd name="connsiteY5" fmla="*/ 833437 h 833437"/>
                <a:gd name="connsiteX0" fmla="*/ 307494 w 612611"/>
                <a:gd name="connsiteY0" fmla="*/ 833437 h 833437"/>
                <a:gd name="connsiteX1" fmla="*/ 0 w 612611"/>
                <a:gd name="connsiteY1" fmla="*/ 478630 h 833437"/>
                <a:gd name="connsiteX2" fmla="*/ 511 w 612611"/>
                <a:gd name="connsiteY2" fmla="*/ 1 h 833437"/>
                <a:gd name="connsiteX3" fmla="*/ 612492 w 612611"/>
                <a:gd name="connsiteY3" fmla="*/ 0 h 833437"/>
                <a:gd name="connsiteX4" fmla="*/ 612492 w 612611"/>
                <a:gd name="connsiteY4" fmla="*/ 493550 h 833437"/>
                <a:gd name="connsiteX5" fmla="*/ 307494 w 612611"/>
                <a:gd name="connsiteY5" fmla="*/ 833437 h 833437"/>
                <a:gd name="connsiteX0" fmla="*/ 307494 w 612611"/>
                <a:gd name="connsiteY0" fmla="*/ 833437 h 833437"/>
                <a:gd name="connsiteX1" fmla="*/ 0 w 612611"/>
                <a:gd name="connsiteY1" fmla="*/ 478630 h 833437"/>
                <a:gd name="connsiteX2" fmla="*/ 511 w 612611"/>
                <a:gd name="connsiteY2" fmla="*/ 1 h 833437"/>
                <a:gd name="connsiteX3" fmla="*/ 612492 w 612611"/>
                <a:gd name="connsiteY3" fmla="*/ 0 h 833437"/>
                <a:gd name="connsiteX4" fmla="*/ 612492 w 612611"/>
                <a:gd name="connsiteY4" fmla="*/ 493550 h 833437"/>
                <a:gd name="connsiteX5" fmla="*/ 307494 w 612611"/>
                <a:gd name="connsiteY5" fmla="*/ 833437 h 833437"/>
                <a:gd name="connsiteX0" fmla="*/ 307494 w 612611"/>
                <a:gd name="connsiteY0" fmla="*/ 833437 h 833437"/>
                <a:gd name="connsiteX1" fmla="*/ 0 w 612611"/>
                <a:gd name="connsiteY1" fmla="*/ 478630 h 833437"/>
                <a:gd name="connsiteX2" fmla="*/ 511 w 612611"/>
                <a:gd name="connsiteY2" fmla="*/ 1 h 833437"/>
                <a:gd name="connsiteX3" fmla="*/ 612492 w 612611"/>
                <a:gd name="connsiteY3" fmla="*/ 0 h 833437"/>
                <a:gd name="connsiteX4" fmla="*/ 612492 w 612611"/>
                <a:gd name="connsiteY4" fmla="*/ 493550 h 833437"/>
                <a:gd name="connsiteX5" fmla="*/ 307494 w 612611"/>
                <a:gd name="connsiteY5" fmla="*/ 833437 h 833437"/>
                <a:gd name="connsiteX0" fmla="*/ 307494 w 612611"/>
                <a:gd name="connsiteY0" fmla="*/ 833437 h 833437"/>
                <a:gd name="connsiteX1" fmla="*/ 0 w 612611"/>
                <a:gd name="connsiteY1" fmla="*/ 478630 h 833437"/>
                <a:gd name="connsiteX2" fmla="*/ 511 w 612611"/>
                <a:gd name="connsiteY2" fmla="*/ 1 h 833437"/>
                <a:gd name="connsiteX3" fmla="*/ 612492 w 612611"/>
                <a:gd name="connsiteY3" fmla="*/ 0 h 833437"/>
                <a:gd name="connsiteX4" fmla="*/ 612492 w 612611"/>
                <a:gd name="connsiteY4" fmla="*/ 493550 h 833437"/>
                <a:gd name="connsiteX5" fmla="*/ 307494 w 612611"/>
                <a:gd name="connsiteY5" fmla="*/ 833437 h 833437"/>
                <a:gd name="connsiteX0" fmla="*/ 306996 w 612113"/>
                <a:gd name="connsiteY0" fmla="*/ 833437 h 833437"/>
                <a:gd name="connsiteX1" fmla="*/ 125 w 612113"/>
                <a:gd name="connsiteY1" fmla="*/ 478630 h 833437"/>
                <a:gd name="connsiteX2" fmla="*/ 13 w 612113"/>
                <a:gd name="connsiteY2" fmla="*/ 1 h 833437"/>
                <a:gd name="connsiteX3" fmla="*/ 611994 w 612113"/>
                <a:gd name="connsiteY3" fmla="*/ 0 h 833437"/>
                <a:gd name="connsiteX4" fmla="*/ 611994 w 612113"/>
                <a:gd name="connsiteY4" fmla="*/ 493550 h 833437"/>
                <a:gd name="connsiteX5" fmla="*/ 306996 w 612113"/>
                <a:gd name="connsiteY5" fmla="*/ 833437 h 833437"/>
                <a:gd name="connsiteX0" fmla="*/ 306996 w 612113"/>
                <a:gd name="connsiteY0" fmla="*/ 833437 h 833437"/>
                <a:gd name="connsiteX1" fmla="*/ 125 w 612113"/>
                <a:gd name="connsiteY1" fmla="*/ 478630 h 833437"/>
                <a:gd name="connsiteX2" fmla="*/ 13 w 612113"/>
                <a:gd name="connsiteY2" fmla="*/ 1 h 833437"/>
                <a:gd name="connsiteX3" fmla="*/ 611994 w 612113"/>
                <a:gd name="connsiteY3" fmla="*/ 0 h 833437"/>
                <a:gd name="connsiteX4" fmla="*/ 611994 w 612113"/>
                <a:gd name="connsiteY4" fmla="*/ 493550 h 833437"/>
                <a:gd name="connsiteX5" fmla="*/ 306996 w 612113"/>
                <a:gd name="connsiteY5" fmla="*/ 833437 h 833437"/>
                <a:gd name="connsiteX0" fmla="*/ 306996 w 612113"/>
                <a:gd name="connsiteY0" fmla="*/ 833437 h 833437"/>
                <a:gd name="connsiteX1" fmla="*/ 125 w 612113"/>
                <a:gd name="connsiteY1" fmla="*/ 478630 h 833437"/>
                <a:gd name="connsiteX2" fmla="*/ 13 w 612113"/>
                <a:gd name="connsiteY2" fmla="*/ 1 h 833437"/>
                <a:gd name="connsiteX3" fmla="*/ 611994 w 612113"/>
                <a:gd name="connsiteY3" fmla="*/ 0 h 833437"/>
                <a:gd name="connsiteX4" fmla="*/ 611994 w 612113"/>
                <a:gd name="connsiteY4" fmla="*/ 493550 h 833437"/>
                <a:gd name="connsiteX5" fmla="*/ 306996 w 612113"/>
                <a:gd name="connsiteY5" fmla="*/ 833437 h 833437"/>
                <a:gd name="connsiteX0" fmla="*/ 306996 w 612113"/>
                <a:gd name="connsiteY0" fmla="*/ 833437 h 833437"/>
                <a:gd name="connsiteX1" fmla="*/ 125 w 612113"/>
                <a:gd name="connsiteY1" fmla="*/ 478630 h 833437"/>
                <a:gd name="connsiteX2" fmla="*/ 13 w 612113"/>
                <a:gd name="connsiteY2" fmla="*/ 1 h 833437"/>
                <a:gd name="connsiteX3" fmla="*/ 611994 w 612113"/>
                <a:gd name="connsiteY3" fmla="*/ 0 h 833437"/>
                <a:gd name="connsiteX4" fmla="*/ 611994 w 612113"/>
                <a:gd name="connsiteY4" fmla="*/ 493550 h 833437"/>
                <a:gd name="connsiteX5" fmla="*/ 306996 w 612113"/>
                <a:gd name="connsiteY5" fmla="*/ 833437 h 833437"/>
                <a:gd name="connsiteX0" fmla="*/ 306996 w 612113"/>
                <a:gd name="connsiteY0" fmla="*/ 832345 h 832345"/>
                <a:gd name="connsiteX1" fmla="*/ 125 w 612113"/>
                <a:gd name="connsiteY1" fmla="*/ 478630 h 832345"/>
                <a:gd name="connsiteX2" fmla="*/ 13 w 612113"/>
                <a:gd name="connsiteY2" fmla="*/ 1 h 832345"/>
                <a:gd name="connsiteX3" fmla="*/ 611994 w 612113"/>
                <a:gd name="connsiteY3" fmla="*/ 0 h 832345"/>
                <a:gd name="connsiteX4" fmla="*/ 611994 w 612113"/>
                <a:gd name="connsiteY4" fmla="*/ 493550 h 832345"/>
                <a:gd name="connsiteX5" fmla="*/ 306996 w 612113"/>
                <a:gd name="connsiteY5" fmla="*/ 832345 h 832345"/>
                <a:gd name="connsiteX0" fmla="*/ 306996 w 612113"/>
                <a:gd name="connsiteY0" fmla="*/ 832345 h 832345"/>
                <a:gd name="connsiteX1" fmla="*/ 125 w 612113"/>
                <a:gd name="connsiteY1" fmla="*/ 478630 h 832345"/>
                <a:gd name="connsiteX2" fmla="*/ 13 w 612113"/>
                <a:gd name="connsiteY2" fmla="*/ 1 h 832345"/>
                <a:gd name="connsiteX3" fmla="*/ 611994 w 612113"/>
                <a:gd name="connsiteY3" fmla="*/ 0 h 832345"/>
                <a:gd name="connsiteX4" fmla="*/ 611994 w 612113"/>
                <a:gd name="connsiteY4" fmla="*/ 493550 h 832345"/>
                <a:gd name="connsiteX5" fmla="*/ 306996 w 612113"/>
                <a:gd name="connsiteY5" fmla="*/ 832345 h 832345"/>
                <a:gd name="connsiteX0" fmla="*/ 306996 w 612113"/>
                <a:gd name="connsiteY0" fmla="*/ 832345 h 832345"/>
                <a:gd name="connsiteX1" fmla="*/ 125 w 612113"/>
                <a:gd name="connsiteY1" fmla="*/ 478630 h 832345"/>
                <a:gd name="connsiteX2" fmla="*/ 13 w 612113"/>
                <a:gd name="connsiteY2" fmla="*/ 1 h 832345"/>
                <a:gd name="connsiteX3" fmla="*/ 611994 w 612113"/>
                <a:gd name="connsiteY3" fmla="*/ 0 h 832345"/>
                <a:gd name="connsiteX4" fmla="*/ 611994 w 612113"/>
                <a:gd name="connsiteY4" fmla="*/ 493550 h 832345"/>
                <a:gd name="connsiteX5" fmla="*/ 306996 w 612113"/>
                <a:gd name="connsiteY5" fmla="*/ 832345 h 832345"/>
                <a:gd name="connsiteX0" fmla="*/ 306996 w 612113"/>
                <a:gd name="connsiteY0" fmla="*/ 832345 h 832345"/>
                <a:gd name="connsiteX1" fmla="*/ 125 w 612113"/>
                <a:gd name="connsiteY1" fmla="*/ 478630 h 832345"/>
                <a:gd name="connsiteX2" fmla="*/ 13 w 612113"/>
                <a:gd name="connsiteY2" fmla="*/ 1 h 832345"/>
                <a:gd name="connsiteX3" fmla="*/ 611994 w 612113"/>
                <a:gd name="connsiteY3" fmla="*/ 0 h 832345"/>
                <a:gd name="connsiteX4" fmla="*/ 611994 w 612113"/>
                <a:gd name="connsiteY4" fmla="*/ 493550 h 832345"/>
                <a:gd name="connsiteX5" fmla="*/ 306996 w 612113"/>
                <a:gd name="connsiteY5" fmla="*/ 832345 h 832345"/>
                <a:gd name="connsiteX0" fmla="*/ 306996 w 612113"/>
                <a:gd name="connsiteY0" fmla="*/ 832345 h 832345"/>
                <a:gd name="connsiteX1" fmla="*/ 125 w 612113"/>
                <a:gd name="connsiteY1" fmla="*/ 478630 h 832345"/>
                <a:gd name="connsiteX2" fmla="*/ 13 w 612113"/>
                <a:gd name="connsiteY2" fmla="*/ 1 h 832345"/>
                <a:gd name="connsiteX3" fmla="*/ 611994 w 612113"/>
                <a:gd name="connsiteY3" fmla="*/ 0 h 832345"/>
                <a:gd name="connsiteX4" fmla="*/ 611994 w 612113"/>
                <a:gd name="connsiteY4" fmla="*/ 493550 h 832345"/>
                <a:gd name="connsiteX5" fmla="*/ 306996 w 612113"/>
                <a:gd name="connsiteY5" fmla="*/ 832345 h 832345"/>
                <a:gd name="connsiteX0" fmla="*/ 306996 w 612113"/>
                <a:gd name="connsiteY0" fmla="*/ 832345 h 832345"/>
                <a:gd name="connsiteX1" fmla="*/ 125 w 612113"/>
                <a:gd name="connsiteY1" fmla="*/ 485180 h 832345"/>
                <a:gd name="connsiteX2" fmla="*/ 13 w 612113"/>
                <a:gd name="connsiteY2" fmla="*/ 1 h 832345"/>
                <a:gd name="connsiteX3" fmla="*/ 611994 w 612113"/>
                <a:gd name="connsiteY3" fmla="*/ 0 h 832345"/>
                <a:gd name="connsiteX4" fmla="*/ 611994 w 612113"/>
                <a:gd name="connsiteY4" fmla="*/ 493550 h 832345"/>
                <a:gd name="connsiteX5" fmla="*/ 306996 w 612113"/>
                <a:gd name="connsiteY5" fmla="*/ 832345 h 832345"/>
                <a:gd name="connsiteX0" fmla="*/ 306996 w 612113"/>
                <a:gd name="connsiteY0" fmla="*/ 832345 h 832345"/>
                <a:gd name="connsiteX1" fmla="*/ 125 w 612113"/>
                <a:gd name="connsiteY1" fmla="*/ 485180 h 832345"/>
                <a:gd name="connsiteX2" fmla="*/ 13 w 612113"/>
                <a:gd name="connsiteY2" fmla="*/ 1 h 832345"/>
                <a:gd name="connsiteX3" fmla="*/ 611994 w 612113"/>
                <a:gd name="connsiteY3" fmla="*/ 0 h 832345"/>
                <a:gd name="connsiteX4" fmla="*/ 611994 w 612113"/>
                <a:gd name="connsiteY4" fmla="*/ 493550 h 832345"/>
                <a:gd name="connsiteX5" fmla="*/ 306996 w 612113"/>
                <a:gd name="connsiteY5" fmla="*/ 832345 h 832345"/>
                <a:gd name="connsiteX0" fmla="*/ 306996 w 612113"/>
                <a:gd name="connsiteY0" fmla="*/ 832345 h 832345"/>
                <a:gd name="connsiteX1" fmla="*/ 125 w 612113"/>
                <a:gd name="connsiteY1" fmla="*/ 485180 h 832345"/>
                <a:gd name="connsiteX2" fmla="*/ 13 w 612113"/>
                <a:gd name="connsiteY2" fmla="*/ 1 h 832345"/>
                <a:gd name="connsiteX3" fmla="*/ 611994 w 612113"/>
                <a:gd name="connsiteY3" fmla="*/ 0 h 832345"/>
                <a:gd name="connsiteX4" fmla="*/ 611994 w 612113"/>
                <a:gd name="connsiteY4" fmla="*/ 493550 h 832345"/>
                <a:gd name="connsiteX5" fmla="*/ 306996 w 612113"/>
                <a:gd name="connsiteY5" fmla="*/ 832345 h 832345"/>
                <a:gd name="connsiteX0" fmla="*/ 306996 w 612113"/>
                <a:gd name="connsiteY0" fmla="*/ 832345 h 832345"/>
                <a:gd name="connsiteX1" fmla="*/ 125 w 612113"/>
                <a:gd name="connsiteY1" fmla="*/ 485180 h 832345"/>
                <a:gd name="connsiteX2" fmla="*/ 13 w 612113"/>
                <a:gd name="connsiteY2" fmla="*/ 1 h 832345"/>
                <a:gd name="connsiteX3" fmla="*/ 611994 w 612113"/>
                <a:gd name="connsiteY3" fmla="*/ 0 h 832345"/>
                <a:gd name="connsiteX4" fmla="*/ 611994 w 612113"/>
                <a:gd name="connsiteY4" fmla="*/ 493550 h 832345"/>
                <a:gd name="connsiteX5" fmla="*/ 306996 w 612113"/>
                <a:gd name="connsiteY5" fmla="*/ 832345 h 832345"/>
                <a:gd name="connsiteX0" fmla="*/ 306996 w 612113"/>
                <a:gd name="connsiteY0" fmla="*/ 832345 h 832345"/>
                <a:gd name="connsiteX1" fmla="*/ 125 w 612113"/>
                <a:gd name="connsiteY1" fmla="*/ 485180 h 832345"/>
                <a:gd name="connsiteX2" fmla="*/ 13 w 612113"/>
                <a:gd name="connsiteY2" fmla="*/ 1 h 832345"/>
                <a:gd name="connsiteX3" fmla="*/ 611994 w 612113"/>
                <a:gd name="connsiteY3" fmla="*/ 0 h 832345"/>
                <a:gd name="connsiteX4" fmla="*/ 611994 w 612113"/>
                <a:gd name="connsiteY4" fmla="*/ 493550 h 832345"/>
                <a:gd name="connsiteX5" fmla="*/ 306996 w 612113"/>
                <a:gd name="connsiteY5" fmla="*/ 832345 h 832345"/>
                <a:gd name="connsiteX0" fmla="*/ 306996 w 612113"/>
                <a:gd name="connsiteY0" fmla="*/ 832345 h 832345"/>
                <a:gd name="connsiteX1" fmla="*/ 125 w 612113"/>
                <a:gd name="connsiteY1" fmla="*/ 485180 h 832345"/>
                <a:gd name="connsiteX2" fmla="*/ 13 w 612113"/>
                <a:gd name="connsiteY2" fmla="*/ 1 h 832345"/>
                <a:gd name="connsiteX3" fmla="*/ 611994 w 612113"/>
                <a:gd name="connsiteY3" fmla="*/ 0 h 832345"/>
                <a:gd name="connsiteX4" fmla="*/ 611994 w 612113"/>
                <a:gd name="connsiteY4" fmla="*/ 493550 h 832345"/>
                <a:gd name="connsiteX5" fmla="*/ 306996 w 612113"/>
                <a:gd name="connsiteY5" fmla="*/ 832345 h 832345"/>
                <a:gd name="connsiteX0" fmla="*/ 306996 w 612113"/>
                <a:gd name="connsiteY0" fmla="*/ 832345 h 832345"/>
                <a:gd name="connsiteX1" fmla="*/ 125 w 612113"/>
                <a:gd name="connsiteY1" fmla="*/ 485180 h 832345"/>
                <a:gd name="connsiteX2" fmla="*/ 13 w 612113"/>
                <a:gd name="connsiteY2" fmla="*/ 1 h 832345"/>
                <a:gd name="connsiteX3" fmla="*/ 611994 w 612113"/>
                <a:gd name="connsiteY3" fmla="*/ 0 h 832345"/>
                <a:gd name="connsiteX4" fmla="*/ 611994 w 612113"/>
                <a:gd name="connsiteY4" fmla="*/ 493550 h 832345"/>
                <a:gd name="connsiteX5" fmla="*/ 306996 w 612113"/>
                <a:gd name="connsiteY5" fmla="*/ 832345 h 832345"/>
                <a:gd name="connsiteX0" fmla="*/ 306996 w 612113"/>
                <a:gd name="connsiteY0" fmla="*/ 832345 h 832345"/>
                <a:gd name="connsiteX1" fmla="*/ 125 w 612113"/>
                <a:gd name="connsiteY1" fmla="*/ 485180 h 832345"/>
                <a:gd name="connsiteX2" fmla="*/ 13 w 612113"/>
                <a:gd name="connsiteY2" fmla="*/ 1 h 832345"/>
                <a:gd name="connsiteX3" fmla="*/ 611994 w 612113"/>
                <a:gd name="connsiteY3" fmla="*/ 0 h 832345"/>
                <a:gd name="connsiteX4" fmla="*/ 611994 w 612113"/>
                <a:gd name="connsiteY4" fmla="*/ 493550 h 832345"/>
                <a:gd name="connsiteX5" fmla="*/ 306996 w 612113"/>
                <a:gd name="connsiteY5" fmla="*/ 832345 h 832345"/>
                <a:gd name="connsiteX0" fmla="*/ 306996 w 612113"/>
                <a:gd name="connsiteY0" fmla="*/ 832345 h 832345"/>
                <a:gd name="connsiteX1" fmla="*/ 125 w 612113"/>
                <a:gd name="connsiteY1" fmla="*/ 485180 h 832345"/>
                <a:gd name="connsiteX2" fmla="*/ 13 w 612113"/>
                <a:gd name="connsiteY2" fmla="*/ 1 h 832345"/>
                <a:gd name="connsiteX3" fmla="*/ 611994 w 612113"/>
                <a:gd name="connsiteY3" fmla="*/ 0 h 832345"/>
                <a:gd name="connsiteX4" fmla="*/ 611994 w 612113"/>
                <a:gd name="connsiteY4" fmla="*/ 493550 h 832345"/>
                <a:gd name="connsiteX5" fmla="*/ 306996 w 612113"/>
                <a:gd name="connsiteY5" fmla="*/ 832345 h 832345"/>
                <a:gd name="connsiteX0" fmla="*/ 306996 w 612113"/>
                <a:gd name="connsiteY0" fmla="*/ 832345 h 832345"/>
                <a:gd name="connsiteX1" fmla="*/ 125 w 612113"/>
                <a:gd name="connsiteY1" fmla="*/ 485180 h 832345"/>
                <a:gd name="connsiteX2" fmla="*/ 13 w 612113"/>
                <a:gd name="connsiteY2" fmla="*/ 1 h 832345"/>
                <a:gd name="connsiteX3" fmla="*/ 611994 w 612113"/>
                <a:gd name="connsiteY3" fmla="*/ 0 h 832345"/>
                <a:gd name="connsiteX4" fmla="*/ 611994 w 612113"/>
                <a:gd name="connsiteY4" fmla="*/ 493550 h 832345"/>
                <a:gd name="connsiteX5" fmla="*/ 306996 w 612113"/>
                <a:gd name="connsiteY5" fmla="*/ 832345 h 832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2113" h="832345">
                  <a:moveTo>
                    <a:pt x="306996" y="832345"/>
                  </a:moveTo>
                  <a:cubicBezTo>
                    <a:pt x="242363" y="817835"/>
                    <a:pt x="10210" y="740070"/>
                    <a:pt x="125" y="485180"/>
                  </a:cubicBezTo>
                  <a:cubicBezTo>
                    <a:pt x="126" y="482529"/>
                    <a:pt x="-45" y="3057"/>
                    <a:pt x="13" y="1"/>
                  </a:cubicBezTo>
                  <a:lnTo>
                    <a:pt x="611994" y="0"/>
                  </a:lnTo>
                  <a:cubicBezTo>
                    <a:pt x="612277" y="141"/>
                    <a:pt x="611966" y="492748"/>
                    <a:pt x="611994" y="493550"/>
                  </a:cubicBezTo>
                  <a:cubicBezTo>
                    <a:pt x="597924" y="738021"/>
                    <a:pt x="365898" y="823713"/>
                    <a:pt x="306996" y="832345"/>
                  </a:cubicBezTo>
                  <a:close/>
                </a:path>
              </a:pathLst>
            </a:custGeom>
            <a:noFill/>
            <a:ln w="2413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7" name="Freeform 26"/>
            <p:cNvSpPr>
              <a:spLocks noChangeAspect="1"/>
            </p:cNvSpPr>
            <p:nvPr/>
          </p:nvSpPr>
          <p:spPr>
            <a:xfrm>
              <a:off x="2914913" y="2788709"/>
              <a:ext cx="3971487" cy="140881"/>
            </a:xfrm>
            <a:custGeom>
              <a:avLst/>
              <a:gdLst>
                <a:gd name="connsiteX0" fmla="*/ 11122 w 513883"/>
                <a:gd name="connsiteY0" fmla="*/ 28724 h 79195"/>
                <a:gd name="connsiteX1" fmla="*/ 8741 w 513883"/>
                <a:gd name="connsiteY1" fmla="*/ 78730 h 79195"/>
                <a:gd name="connsiteX2" fmla="*/ 92084 w 513883"/>
                <a:gd name="connsiteY2" fmla="*/ 54918 h 79195"/>
                <a:gd name="connsiteX3" fmla="*/ 175428 w 513883"/>
                <a:gd name="connsiteY3" fmla="*/ 76349 h 79195"/>
                <a:gd name="connsiteX4" fmla="*/ 270678 w 513883"/>
                <a:gd name="connsiteY4" fmla="*/ 54918 h 79195"/>
                <a:gd name="connsiteX5" fmla="*/ 330209 w 513883"/>
                <a:gd name="connsiteY5" fmla="*/ 73968 h 79195"/>
                <a:gd name="connsiteX6" fmla="*/ 432603 w 513883"/>
                <a:gd name="connsiteY6" fmla="*/ 62061 h 79195"/>
                <a:gd name="connsiteX7" fmla="*/ 504041 w 513883"/>
                <a:gd name="connsiteY7" fmla="*/ 73968 h 79195"/>
                <a:gd name="connsiteX8" fmla="*/ 504041 w 513883"/>
                <a:gd name="connsiteY8" fmla="*/ 28724 h 79195"/>
                <a:gd name="connsiteX9" fmla="*/ 418316 w 513883"/>
                <a:gd name="connsiteY9" fmla="*/ 149 h 79195"/>
                <a:gd name="connsiteX10" fmla="*/ 344497 w 513883"/>
                <a:gd name="connsiteY10" fmla="*/ 40630 h 79195"/>
                <a:gd name="connsiteX11" fmla="*/ 268297 w 513883"/>
                <a:gd name="connsiteY11" fmla="*/ 12055 h 79195"/>
                <a:gd name="connsiteX12" fmla="*/ 170666 w 513883"/>
                <a:gd name="connsiteY12" fmla="*/ 31105 h 79195"/>
                <a:gd name="connsiteX13" fmla="*/ 84941 w 513883"/>
                <a:gd name="connsiteY13" fmla="*/ 7293 h 79195"/>
                <a:gd name="connsiteX14" fmla="*/ 11122 w 513883"/>
                <a:gd name="connsiteY14" fmla="*/ 28724 h 79195"/>
                <a:gd name="connsiteX0" fmla="*/ 11122 w 513883"/>
                <a:gd name="connsiteY0" fmla="*/ 28724 h 79195"/>
                <a:gd name="connsiteX1" fmla="*/ 8741 w 513883"/>
                <a:gd name="connsiteY1" fmla="*/ 78730 h 79195"/>
                <a:gd name="connsiteX2" fmla="*/ 92084 w 513883"/>
                <a:gd name="connsiteY2" fmla="*/ 54918 h 79195"/>
                <a:gd name="connsiteX3" fmla="*/ 175428 w 513883"/>
                <a:gd name="connsiteY3" fmla="*/ 76349 h 79195"/>
                <a:gd name="connsiteX4" fmla="*/ 270678 w 513883"/>
                <a:gd name="connsiteY4" fmla="*/ 54918 h 79195"/>
                <a:gd name="connsiteX5" fmla="*/ 330209 w 513883"/>
                <a:gd name="connsiteY5" fmla="*/ 73968 h 79195"/>
                <a:gd name="connsiteX6" fmla="*/ 432603 w 513883"/>
                <a:gd name="connsiteY6" fmla="*/ 62061 h 79195"/>
                <a:gd name="connsiteX7" fmla="*/ 504041 w 513883"/>
                <a:gd name="connsiteY7" fmla="*/ 73968 h 79195"/>
                <a:gd name="connsiteX8" fmla="*/ 504041 w 513883"/>
                <a:gd name="connsiteY8" fmla="*/ 28724 h 79195"/>
                <a:gd name="connsiteX9" fmla="*/ 418316 w 513883"/>
                <a:gd name="connsiteY9" fmla="*/ 149 h 79195"/>
                <a:gd name="connsiteX10" fmla="*/ 344497 w 513883"/>
                <a:gd name="connsiteY10" fmla="*/ 40630 h 79195"/>
                <a:gd name="connsiteX11" fmla="*/ 258772 w 513883"/>
                <a:gd name="connsiteY11" fmla="*/ 7292 h 79195"/>
                <a:gd name="connsiteX12" fmla="*/ 170666 w 513883"/>
                <a:gd name="connsiteY12" fmla="*/ 31105 h 79195"/>
                <a:gd name="connsiteX13" fmla="*/ 84941 w 513883"/>
                <a:gd name="connsiteY13" fmla="*/ 7293 h 79195"/>
                <a:gd name="connsiteX14" fmla="*/ 11122 w 513883"/>
                <a:gd name="connsiteY14" fmla="*/ 28724 h 79195"/>
                <a:gd name="connsiteX0" fmla="*/ 11122 w 513883"/>
                <a:gd name="connsiteY0" fmla="*/ 28582 h 79053"/>
                <a:gd name="connsiteX1" fmla="*/ 8741 w 513883"/>
                <a:gd name="connsiteY1" fmla="*/ 78588 h 79053"/>
                <a:gd name="connsiteX2" fmla="*/ 92084 w 513883"/>
                <a:gd name="connsiteY2" fmla="*/ 54776 h 79053"/>
                <a:gd name="connsiteX3" fmla="*/ 175428 w 513883"/>
                <a:gd name="connsiteY3" fmla="*/ 76207 h 79053"/>
                <a:gd name="connsiteX4" fmla="*/ 270678 w 513883"/>
                <a:gd name="connsiteY4" fmla="*/ 54776 h 79053"/>
                <a:gd name="connsiteX5" fmla="*/ 330209 w 513883"/>
                <a:gd name="connsiteY5" fmla="*/ 73826 h 79053"/>
                <a:gd name="connsiteX6" fmla="*/ 432603 w 513883"/>
                <a:gd name="connsiteY6" fmla="*/ 61919 h 79053"/>
                <a:gd name="connsiteX7" fmla="*/ 504041 w 513883"/>
                <a:gd name="connsiteY7" fmla="*/ 73826 h 79053"/>
                <a:gd name="connsiteX8" fmla="*/ 504041 w 513883"/>
                <a:gd name="connsiteY8" fmla="*/ 28582 h 79053"/>
                <a:gd name="connsiteX9" fmla="*/ 418316 w 513883"/>
                <a:gd name="connsiteY9" fmla="*/ 7 h 79053"/>
                <a:gd name="connsiteX10" fmla="*/ 342116 w 513883"/>
                <a:gd name="connsiteY10" fmla="*/ 30963 h 79053"/>
                <a:gd name="connsiteX11" fmla="*/ 258772 w 513883"/>
                <a:gd name="connsiteY11" fmla="*/ 7150 h 79053"/>
                <a:gd name="connsiteX12" fmla="*/ 170666 w 513883"/>
                <a:gd name="connsiteY12" fmla="*/ 30963 h 79053"/>
                <a:gd name="connsiteX13" fmla="*/ 84941 w 513883"/>
                <a:gd name="connsiteY13" fmla="*/ 7151 h 79053"/>
                <a:gd name="connsiteX14" fmla="*/ 11122 w 513883"/>
                <a:gd name="connsiteY14" fmla="*/ 28582 h 79053"/>
                <a:gd name="connsiteX0" fmla="*/ 11122 w 513729"/>
                <a:gd name="connsiteY0" fmla="*/ 21436 h 71907"/>
                <a:gd name="connsiteX1" fmla="*/ 8741 w 513729"/>
                <a:gd name="connsiteY1" fmla="*/ 71442 h 71907"/>
                <a:gd name="connsiteX2" fmla="*/ 92084 w 513729"/>
                <a:gd name="connsiteY2" fmla="*/ 47630 h 71907"/>
                <a:gd name="connsiteX3" fmla="*/ 175428 w 513729"/>
                <a:gd name="connsiteY3" fmla="*/ 69061 h 71907"/>
                <a:gd name="connsiteX4" fmla="*/ 270678 w 513729"/>
                <a:gd name="connsiteY4" fmla="*/ 47630 h 71907"/>
                <a:gd name="connsiteX5" fmla="*/ 330209 w 513729"/>
                <a:gd name="connsiteY5" fmla="*/ 66680 h 71907"/>
                <a:gd name="connsiteX6" fmla="*/ 432603 w 513729"/>
                <a:gd name="connsiteY6" fmla="*/ 54773 h 71907"/>
                <a:gd name="connsiteX7" fmla="*/ 504041 w 513729"/>
                <a:gd name="connsiteY7" fmla="*/ 66680 h 71907"/>
                <a:gd name="connsiteX8" fmla="*/ 504041 w 513729"/>
                <a:gd name="connsiteY8" fmla="*/ 21436 h 71907"/>
                <a:gd name="connsiteX9" fmla="*/ 420697 w 513729"/>
                <a:gd name="connsiteY9" fmla="*/ 4767 h 71907"/>
                <a:gd name="connsiteX10" fmla="*/ 342116 w 513729"/>
                <a:gd name="connsiteY10" fmla="*/ 23817 h 71907"/>
                <a:gd name="connsiteX11" fmla="*/ 258772 w 513729"/>
                <a:gd name="connsiteY11" fmla="*/ 4 h 71907"/>
                <a:gd name="connsiteX12" fmla="*/ 170666 w 513729"/>
                <a:gd name="connsiteY12" fmla="*/ 23817 h 71907"/>
                <a:gd name="connsiteX13" fmla="*/ 84941 w 513729"/>
                <a:gd name="connsiteY13" fmla="*/ 5 h 71907"/>
                <a:gd name="connsiteX14" fmla="*/ 11122 w 513729"/>
                <a:gd name="connsiteY14" fmla="*/ 21436 h 71907"/>
                <a:gd name="connsiteX0" fmla="*/ 11122 w 512396"/>
                <a:gd name="connsiteY0" fmla="*/ 21436 h 71907"/>
                <a:gd name="connsiteX1" fmla="*/ 8741 w 512396"/>
                <a:gd name="connsiteY1" fmla="*/ 71442 h 71907"/>
                <a:gd name="connsiteX2" fmla="*/ 92084 w 512396"/>
                <a:gd name="connsiteY2" fmla="*/ 47630 h 71907"/>
                <a:gd name="connsiteX3" fmla="*/ 175428 w 512396"/>
                <a:gd name="connsiteY3" fmla="*/ 69061 h 71907"/>
                <a:gd name="connsiteX4" fmla="*/ 270678 w 512396"/>
                <a:gd name="connsiteY4" fmla="*/ 47630 h 71907"/>
                <a:gd name="connsiteX5" fmla="*/ 330209 w 512396"/>
                <a:gd name="connsiteY5" fmla="*/ 66680 h 71907"/>
                <a:gd name="connsiteX6" fmla="*/ 432603 w 512396"/>
                <a:gd name="connsiteY6" fmla="*/ 54773 h 71907"/>
                <a:gd name="connsiteX7" fmla="*/ 504041 w 512396"/>
                <a:gd name="connsiteY7" fmla="*/ 66680 h 71907"/>
                <a:gd name="connsiteX8" fmla="*/ 501660 w 512396"/>
                <a:gd name="connsiteY8" fmla="*/ 28580 h 71907"/>
                <a:gd name="connsiteX9" fmla="*/ 420697 w 512396"/>
                <a:gd name="connsiteY9" fmla="*/ 4767 h 71907"/>
                <a:gd name="connsiteX10" fmla="*/ 342116 w 512396"/>
                <a:gd name="connsiteY10" fmla="*/ 23817 h 71907"/>
                <a:gd name="connsiteX11" fmla="*/ 258772 w 512396"/>
                <a:gd name="connsiteY11" fmla="*/ 4 h 71907"/>
                <a:gd name="connsiteX12" fmla="*/ 170666 w 512396"/>
                <a:gd name="connsiteY12" fmla="*/ 23817 h 71907"/>
                <a:gd name="connsiteX13" fmla="*/ 84941 w 512396"/>
                <a:gd name="connsiteY13" fmla="*/ 5 h 71907"/>
                <a:gd name="connsiteX14" fmla="*/ 11122 w 512396"/>
                <a:gd name="connsiteY14" fmla="*/ 21436 h 71907"/>
                <a:gd name="connsiteX0" fmla="*/ 11122 w 508989"/>
                <a:gd name="connsiteY0" fmla="*/ 21436 h 71907"/>
                <a:gd name="connsiteX1" fmla="*/ 8741 w 508989"/>
                <a:gd name="connsiteY1" fmla="*/ 71442 h 71907"/>
                <a:gd name="connsiteX2" fmla="*/ 92084 w 508989"/>
                <a:gd name="connsiteY2" fmla="*/ 47630 h 71907"/>
                <a:gd name="connsiteX3" fmla="*/ 175428 w 508989"/>
                <a:gd name="connsiteY3" fmla="*/ 69061 h 71907"/>
                <a:gd name="connsiteX4" fmla="*/ 270678 w 508989"/>
                <a:gd name="connsiteY4" fmla="*/ 47630 h 71907"/>
                <a:gd name="connsiteX5" fmla="*/ 330209 w 508989"/>
                <a:gd name="connsiteY5" fmla="*/ 66680 h 71907"/>
                <a:gd name="connsiteX6" fmla="*/ 432603 w 508989"/>
                <a:gd name="connsiteY6" fmla="*/ 54773 h 71907"/>
                <a:gd name="connsiteX7" fmla="*/ 504041 w 508989"/>
                <a:gd name="connsiteY7" fmla="*/ 66680 h 71907"/>
                <a:gd name="connsiteX8" fmla="*/ 501660 w 508989"/>
                <a:gd name="connsiteY8" fmla="*/ 28580 h 71907"/>
                <a:gd name="connsiteX9" fmla="*/ 420697 w 508989"/>
                <a:gd name="connsiteY9" fmla="*/ 4767 h 71907"/>
                <a:gd name="connsiteX10" fmla="*/ 342116 w 508989"/>
                <a:gd name="connsiteY10" fmla="*/ 23817 h 71907"/>
                <a:gd name="connsiteX11" fmla="*/ 258772 w 508989"/>
                <a:gd name="connsiteY11" fmla="*/ 4 h 71907"/>
                <a:gd name="connsiteX12" fmla="*/ 170666 w 508989"/>
                <a:gd name="connsiteY12" fmla="*/ 23817 h 71907"/>
                <a:gd name="connsiteX13" fmla="*/ 84941 w 508989"/>
                <a:gd name="connsiteY13" fmla="*/ 5 h 71907"/>
                <a:gd name="connsiteX14" fmla="*/ 11122 w 508989"/>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30209 w 504041"/>
                <a:gd name="connsiteY5" fmla="*/ 66680 h 71907"/>
                <a:gd name="connsiteX6" fmla="*/ 432603 w 504041"/>
                <a:gd name="connsiteY6" fmla="*/ 54773 h 71907"/>
                <a:gd name="connsiteX7" fmla="*/ 504041 w 504041"/>
                <a:gd name="connsiteY7" fmla="*/ 66680 h 71907"/>
                <a:gd name="connsiteX8" fmla="*/ 501660 w 504041"/>
                <a:gd name="connsiteY8" fmla="*/ 28580 h 71907"/>
                <a:gd name="connsiteX9" fmla="*/ 420697 w 504041"/>
                <a:gd name="connsiteY9" fmla="*/ 4767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1885"/>
                <a:gd name="connsiteY0" fmla="*/ 21436 h 312011"/>
                <a:gd name="connsiteX1" fmla="*/ 8741 w 501885"/>
                <a:gd name="connsiteY1" fmla="*/ 71442 h 312011"/>
                <a:gd name="connsiteX2" fmla="*/ 92084 w 501885"/>
                <a:gd name="connsiteY2" fmla="*/ 47630 h 312011"/>
                <a:gd name="connsiteX3" fmla="*/ 175428 w 501885"/>
                <a:gd name="connsiteY3" fmla="*/ 69061 h 312011"/>
                <a:gd name="connsiteX4" fmla="*/ 270678 w 501885"/>
                <a:gd name="connsiteY4" fmla="*/ 47630 h 312011"/>
                <a:gd name="connsiteX5" fmla="*/ 330209 w 501885"/>
                <a:gd name="connsiteY5" fmla="*/ 66680 h 312011"/>
                <a:gd name="connsiteX6" fmla="*/ 432603 w 501885"/>
                <a:gd name="connsiteY6" fmla="*/ 54773 h 312011"/>
                <a:gd name="connsiteX7" fmla="*/ 496897 w 501885"/>
                <a:gd name="connsiteY7" fmla="*/ 311948 h 312011"/>
                <a:gd name="connsiteX8" fmla="*/ 501660 w 501885"/>
                <a:gd name="connsiteY8" fmla="*/ 28580 h 312011"/>
                <a:gd name="connsiteX9" fmla="*/ 420697 w 501885"/>
                <a:gd name="connsiteY9" fmla="*/ 4767 h 312011"/>
                <a:gd name="connsiteX10" fmla="*/ 342116 w 501885"/>
                <a:gd name="connsiteY10" fmla="*/ 23817 h 312011"/>
                <a:gd name="connsiteX11" fmla="*/ 258772 w 501885"/>
                <a:gd name="connsiteY11" fmla="*/ 4 h 312011"/>
                <a:gd name="connsiteX12" fmla="*/ 170666 w 501885"/>
                <a:gd name="connsiteY12" fmla="*/ 23817 h 312011"/>
                <a:gd name="connsiteX13" fmla="*/ 84941 w 501885"/>
                <a:gd name="connsiteY13" fmla="*/ 5 h 312011"/>
                <a:gd name="connsiteX14" fmla="*/ 11122 w 501885"/>
                <a:gd name="connsiteY14" fmla="*/ 21436 h 312011"/>
                <a:gd name="connsiteX0" fmla="*/ 11122 w 504041"/>
                <a:gd name="connsiteY0" fmla="*/ 21436 h 173967"/>
                <a:gd name="connsiteX1" fmla="*/ 8741 w 504041"/>
                <a:gd name="connsiteY1" fmla="*/ 71442 h 173967"/>
                <a:gd name="connsiteX2" fmla="*/ 92084 w 504041"/>
                <a:gd name="connsiteY2" fmla="*/ 47630 h 173967"/>
                <a:gd name="connsiteX3" fmla="*/ 175428 w 504041"/>
                <a:gd name="connsiteY3" fmla="*/ 69061 h 173967"/>
                <a:gd name="connsiteX4" fmla="*/ 270678 w 504041"/>
                <a:gd name="connsiteY4" fmla="*/ 47630 h 173967"/>
                <a:gd name="connsiteX5" fmla="*/ 330209 w 504041"/>
                <a:gd name="connsiteY5" fmla="*/ 66680 h 173967"/>
                <a:gd name="connsiteX6" fmla="*/ 432603 w 504041"/>
                <a:gd name="connsiteY6" fmla="*/ 54773 h 173967"/>
                <a:gd name="connsiteX7" fmla="*/ 504041 w 504041"/>
                <a:gd name="connsiteY7" fmla="*/ 173836 h 173967"/>
                <a:gd name="connsiteX8" fmla="*/ 501660 w 504041"/>
                <a:gd name="connsiteY8" fmla="*/ 28580 h 173967"/>
                <a:gd name="connsiteX9" fmla="*/ 420697 w 504041"/>
                <a:gd name="connsiteY9" fmla="*/ 4767 h 173967"/>
                <a:gd name="connsiteX10" fmla="*/ 342116 w 504041"/>
                <a:gd name="connsiteY10" fmla="*/ 23817 h 173967"/>
                <a:gd name="connsiteX11" fmla="*/ 258772 w 504041"/>
                <a:gd name="connsiteY11" fmla="*/ 4 h 173967"/>
                <a:gd name="connsiteX12" fmla="*/ 170666 w 504041"/>
                <a:gd name="connsiteY12" fmla="*/ 23817 h 173967"/>
                <a:gd name="connsiteX13" fmla="*/ 84941 w 504041"/>
                <a:gd name="connsiteY13" fmla="*/ 5 h 173967"/>
                <a:gd name="connsiteX14" fmla="*/ 11122 w 504041"/>
                <a:gd name="connsiteY14" fmla="*/ 21436 h 17396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30209 w 504041"/>
                <a:gd name="connsiteY5" fmla="*/ 66680 h 71907"/>
                <a:gd name="connsiteX6" fmla="*/ 432603 w 504041"/>
                <a:gd name="connsiteY6" fmla="*/ 54773 h 71907"/>
                <a:gd name="connsiteX7" fmla="*/ 504041 w 504041"/>
                <a:gd name="connsiteY7" fmla="*/ 61918 h 71907"/>
                <a:gd name="connsiteX8" fmla="*/ 501660 w 504041"/>
                <a:gd name="connsiteY8" fmla="*/ 28580 h 71907"/>
                <a:gd name="connsiteX9" fmla="*/ 420697 w 504041"/>
                <a:gd name="connsiteY9" fmla="*/ 4767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18459"/>
                <a:gd name="connsiteY0" fmla="*/ 21436 h 71907"/>
                <a:gd name="connsiteX1" fmla="*/ 8741 w 518459"/>
                <a:gd name="connsiteY1" fmla="*/ 71442 h 71907"/>
                <a:gd name="connsiteX2" fmla="*/ 92084 w 518459"/>
                <a:gd name="connsiteY2" fmla="*/ 47630 h 71907"/>
                <a:gd name="connsiteX3" fmla="*/ 175428 w 518459"/>
                <a:gd name="connsiteY3" fmla="*/ 69061 h 71907"/>
                <a:gd name="connsiteX4" fmla="*/ 270678 w 518459"/>
                <a:gd name="connsiteY4" fmla="*/ 47630 h 71907"/>
                <a:gd name="connsiteX5" fmla="*/ 330209 w 518459"/>
                <a:gd name="connsiteY5" fmla="*/ 66680 h 71907"/>
                <a:gd name="connsiteX6" fmla="*/ 432603 w 518459"/>
                <a:gd name="connsiteY6" fmla="*/ 54773 h 71907"/>
                <a:gd name="connsiteX7" fmla="*/ 504041 w 518459"/>
                <a:gd name="connsiteY7" fmla="*/ 61918 h 71907"/>
                <a:gd name="connsiteX8" fmla="*/ 518329 w 518459"/>
                <a:gd name="connsiteY8" fmla="*/ 30961 h 71907"/>
                <a:gd name="connsiteX9" fmla="*/ 420697 w 518459"/>
                <a:gd name="connsiteY9" fmla="*/ 4767 h 71907"/>
                <a:gd name="connsiteX10" fmla="*/ 342116 w 518459"/>
                <a:gd name="connsiteY10" fmla="*/ 23817 h 71907"/>
                <a:gd name="connsiteX11" fmla="*/ 258772 w 518459"/>
                <a:gd name="connsiteY11" fmla="*/ 4 h 71907"/>
                <a:gd name="connsiteX12" fmla="*/ 170666 w 518459"/>
                <a:gd name="connsiteY12" fmla="*/ 23817 h 71907"/>
                <a:gd name="connsiteX13" fmla="*/ 84941 w 518459"/>
                <a:gd name="connsiteY13" fmla="*/ 5 h 71907"/>
                <a:gd name="connsiteX14" fmla="*/ 11122 w 518459"/>
                <a:gd name="connsiteY14" fmla="*/ 21436 h 71907"/>
                <a:gd name="connsiteX0" fmla="*/ 11122 w 504399"/>
                <a:gd name="connsiteY0" fmla="*/ 21436 h 71907"/>
                <a:gd name="connsiteX1" fmla="*/ 8741 w 504399"/>
                <a:gd name="connsiteY1" fmla="*/ 71442 h 71907"/>
                <a:gd name="connsiteX2" fmla="*/ 92084 w 504399"/>
                <a:gd name="connsiteY2" fmla="*/ 47630 h 71907"/>
                <a:gd name="connsiteX3" fmla="*/ 175428 w 504399"/>
                <a:gd name="connsiteY3" fmla="*/ 69061 h 71907"/>
                <a:gd name="connsiteX4" fmla="*/ 270678 w 504399"/>
                <a:gd name="connsiteY4" fmla="*/ 47630 h 71907"/>
                <a:gd name="connsiteX5" fmla="*/ 330209 w 504399"/>
                <a:gd name="connsiteY5" fmla="*/ 66680 h 71907"/>
                <a:gd name="connsiteX6" fmla="*/ 432603 w 504399"/>
                <a:gd name="connsiteY6" fmla="*/ 54773 h 71907"/>
                <a:gd name="connsiteX7" fmla="*/ 504041 w 504399"/>
                <a:gd name="connsiteY7" fmla="*/ 61918 h 71907"/>
                <a:gd name="connsiteX8" fmla="*/ 504041 w 504399"/>
                <a:gd name="connsiteY8" fmla="*/ 30961 h 71907"/>
                <a:gd name="connsiteX9" fmla="*/ 420697 w 504399"/>
                <a:gd name="connsiteY9" fmla="*/ 4767 h 71907"/>
                <a:gd name="connsiteX10" fmla="*/ 342116 w 504399"/>
                <a:gd name="connsiteY10" fmla="*/ 23817 h 71907"/>
                <a:gd name="connsiteX11" fmla="*/ 258772 w 504399"/>
                <a:gd name="connsiteY11" fmla="*/ 4 h 71907"/>
                <a:gd name="connsiteX12" fmla="*/ 170666 w 504399"/>
                <a:gd name="connsiteY12" fmla="*/ 23817 h 71907"/>
                <a:gd name="connsiteX13" fmla="*/ 84941 w 504399"/>
                <a:gd name="connsiteY13" fmla="*/ 5 h 71907"/>
                <a:gd name="connsiteX14" fmla="*/ 11122 w 504399"/>
                <a:gd name="connsiteY14" fmla="*/ 21436 h 71907"/>
                <a:gd name="connsiteX0" fmla="*/ 11122 w 513731"/>
                <a:gd name="connsiteY0" fmla="*/ 138803 h 189274"/>
                <a:gd name="connsiteX1" fmla="*/ 8741 w 513731"/>
                <a:gd name="connsiteY1" fmla="*/ 188809 h 189274"/>
                <a:gd name="connsiteX2" fmla="*/ 92084 w 513731"/>
                <a:gd name="connsiteY2" fmla="*/ 164997 h 189274"/>
                <a:gd name="connsiteX3" fmla="*/ 175428 w 513731"/>
                <a:gd name="connsiteY3" fmla="*/ 186428 h 189274"/>
                <a:gd name="connsiteX4" fmla="*/ 270678 w 513731"/>
                <a:gd name="connsiteY4" fmla="*/ 164997 h 189274"/>
                <a:gd name="connsiteX5" fmla="*/ 330209 w 513731"/>
                <a:gd name="connsiteY5" fmla="*/ 184047 h 189274"/>
                <a:gd name="connsiteX6" fmla="*/ 432603 w 513731"/>
                <a:gd name="connsiteY6" fmla="*/ 172140 h 189274"/>
                <a:gd name="connsiteX7" fmla="*/ 504041 w 513731"/>
                <a:gd name="connsiteY7" fmla="*/ 179285 h 189274"/>
                <a:gd name="connsiteX8" fmla="*/ 513566 w 513731"/>
                <a:gd name="connsiteY8" fmla="*/ 690 h 189274"/>
                <a:gd name="connsiteX9" fmla="*/ 420697 w 513731"/>
                <a:gd name="connsiteY9" fmla="*/ 122134 h 189274"/>
                <a:gd name="connsiteX10" fmla="*/ 342116 w 513731"/>
                <a:gd name="connsiteY10" fmla="*/ 141184 h 189274"/>
                <a:gd name="connsiteX11" fmla="*/ 258772 w 513731"/>
                <a:gd name="connsiteY11" fmla="*/ 117371 h 189274"/>
                <a:gd name="connsiteX12" fmla="*/ 170666 w 513731"/>
                <a:gd name="connsiteY12" fmla="*/ 141184 h 189274"/>
                <a:gd name="connsiteX13" fmla="*/ 84941 w 513731"/>
                <a:gd name="connsiteY13" fmla="*/ 117372 h 189274"/>
                <a:gd name="connsiteX14" fmla="*/ 11122 w 513731"/>
                <a:gd name="connsiteY14" fmla="*/ 138803 h 189274"/>
                <a:gd name="connsiteX0" fmla="*/ 11122 w 513731"/>
                <a:gd name="connsiteY0" fmla="*/ 138803 h 189274"/>
                <a:gd name="connsiteX1" fmla="*/ 8741 w 513731"/>
                <a:gd name="connsiteY1" fmla="*/ 188809 h 189274"/>
                <a:gd name="connsiteX2" fmla="*/ 92084 w 513731"/>
                <a:gd name="connsiteY2" fmla="*/ 164997 h 189274"/>
                <a:gd name="connsiteX3" fmla="*/ 175428 w 513731"/>
                <a:gd name="connsiteY3" fmla="*/ 186428 h 189274"/>
                <a:gd name="connsiteX4" fmla="*/ 270678 w 513731"/>
                <a:gd name="connsiteY4" fmla="*/ 164997 h 189274"/>
                <a:gd name="connsiteX5" fmla="*/ 330209 w 513731"/>
                <a:gd name="connsiteY5" fmla="*/ 184047 h 189274"/>
                <a:gd name="connsiteX6" fmla="*/ 432603 w 513731"/>
                <a:gd name="connsiteY6" fmla="*/ 172140 h 189274"/>
                <a:gd name="connsiteX7" fmla="*/ 504041 w 513731"/>
                <a:gd name="connsiteY7" fmla="*/ 179285 h 189274"/>
                <a:gd name="connsiteX8" fmla="*/ 513566 w 513731"/>
                <a:gd name="connsiteY8" fmla="*/ 690 h 189274"/>
                <a:gd name="connsiteX9" fmla="*/ 420697 w 513731"/>
                <a:gd name="connsiteY9" fmla="*/ 122134 h 189274"/>
                <a:gd name="connsiteX10" fmla="*/ 342116 w 513731"/>
                <a:gd name="connsiteY10" fmla="*/ 141184 h 189274"/>
                <a:gd name="connsiteX11" fmla="*/ 258772 w 513731"/>
                <a:gd name="connsiteY11" fmla="*/ 117371 h 189274"/>
                <a:gd name="connsiteX12" fmla="*/ 170666 w 513731"/>
                <a:gd name="connsiteY12" fmla="*/ 141184 h 189274"/>
                <a:gd name="connsiteX13" fmla="*/ 84941 w 513731"/>
                <a:gd name="connsiteY13" fmla="*/ 117372 h 189274"/>
                <a:gd name="connsiteX14" fmla="*/ 11122 w 513731"/>
                <a:gd name="connsiteY14" fmla="*/ 138803 h 189274"/>
                <a:gd name="connsiteX0" fmla="*/ 11122 w 513755"/>
                <a:gd name="connsiteY0" fmla="*/ 138803 h 189274"/>
                <a:gd name="connsiteX1" fmla="*/ 8741 w 513755"/>
                <a:gd name="connsiteY1" fmla="*/ 188809 h 189274"/>
                <a:gd name="connsiteX2" fmla="*/ 92084 w 513755"/>
                <a:gd name="connsiteY2" fmla="*/ 164997 h 189274"/>
                <a:gd name="connsiteX3" fmla="*/ 175428 w 513755"/>
                <a:gd name="connsiteY3" fmla="*/ 186428 h 189274"/>
                <a:gd name="connsiteX4" fmla="*/ 270678 w 513755"/>
                <a:gd name="connsiteY4" fmla="*/ 164997 h 189274"/>
                <a:gd name="connsiteX5" fmla="*/ 330209 w 513755"/>
                <a:gd name="connsiteY5" fmla="*/ 184047 h 189274"/>
                <a:gd name="connsiteX6" fmla="*/ 432603 w 513755"/>
                <a:gd name="connsiteY6" fmla="*/ 172140 h 189274"/>
                <a:gd name="connsiteX7" fmla="*/ 504041 w 513755"/>
                <a:gd name="connsiteY7" fmla="*/ 179285 h 189274"/>
                <a:gd name="connsiteX8" fmla="*/ 513566 w 513755"/>
                <a:gd name="connsiteY8" fmla="*/ 690 h 189274"/>
                <a:gd name="connsiteX9" fmla="*/ 420697 w 513755"/>
                <a:gd name="connsiteY9" fmla="*/ 122134 h 189274"/>
                <a:gd name="connsiteX10" fmla="*/ 342116 w 513755"/>
                <a:gd name="connsiteY10" fmla="*/ 141184 h 189274"/>
                <a:gd name="connsiteX11" fmla="*/ 258772 w 513755"/>
                <a:gd name="connsiteY11" fmla="*/ 117371 h 189274"/>
                <a:gd name="connsiteX12" fmla="*/ 170666 w 513755"/>
                <a:gd name="connsiteY12" fmla="*/ 141184 h 189274"/>
                <a:gd name="connsiteX13" fmla="*/ 84941 w 513755"/>
                <a:gd name="connsiteY13" fmla="*/ 117372 h 189274"/>
                <a:gd name="connsiteX14" fmla="*/ 11122 w 513755"/>
                <a:gd name="connsiteY14" fmla="*/ 138803 h 189274"/>
                <a:gd name="connsiteX0" fmla="*/ 11122 w 509077"/>
                <a:gd name="connsiteY0" fmla="*/ 21436 h 77107"/>
                <a:gd name="connsiteX1" fmla="*/ 8741 w 509077"/>
                <a:gd name="connsiteY1" fmla="*/ 71442 h 77107"/>
                <a:gd name="connsiteX2" fmla="*/ 92084 w 509077"/>
                <a:gd name="connsiteY2" fmla="*/ 47630 h 77107"/>
                <a:gd name="connsiteX3" fmla="*/ 175428 w 509077"/>
                <a:gd name="connsiteY3" fmla="*/ 69061 h 77107"/>
                <a:gd name="connsiteX4" fmla="*/ 270678 w 509077"/>
                <a:gd name="connsiteY4" fmla="*/ 47630 h 77107"/>
                <a:gd name="connsiteX5" fmla="*/ 330209 w 509077"/>
                <a:gd name="connsiteY5" fmla="*/ 66680 h 77107"/>
                <a:gd name="connsiteX6" fmla="*/ 432603 w 509077"/>
                <a:gd name="connsiteY6" fmla="*/ 54773 h 77107"/>
                <a:gd name="connsiteX7" fmla="*/ 504041 w 509077"/>
                <a:gd name="connsiteY7" fmla="*/ 61918 h 77107"/>
                <a:gd name="connsiteX8" fmla="*/ 508803 w 509077"/>
                <a:gd name="connsiteY8" fmla="*/ 30961 h 77107"/>
                <a:gd name="connsiteX9" fmla="*/ 420697 w 509077"/>
                <a:gd name="connsiteY9" fmla="*/ 4767 h 77107"/>
                <a:gd name="connsiteX10" fmla="*/ 342116 w 509077"/>
                <a:gd name="connsiteY10" fmla="*/ 23817 h 77107"/>
                <a:gd name="connsiteX11" fmla="*/ 258772 w 509077"/>
                <a:gd name="connsiteY11" fmla="*/ 4 h 77107"/>
                <a:gd name="connsiteX12" fmla="*/ 170666 w 509077"/>
                <a:gd name="connsiteY12" fmla="*/ 23817 h 77107"/>
                <a:gd name="connsiteX13" fmla="*/ 84941 w 509077"/>
                <a:gd name="connsiteY13" fmla="*/ 5 h 77107"/>
                <a:gd name="connsiteX14" fmla="*/ 11122 w 509077"/>
                <a:gd name="connsiteY14" fmla="*/ 21436 h 77107"/>
                <a:gd name="connsiteX0" fmla="*/ 11122 w 509077"/>
                <a:gd name="connsiteY0" fmla="*/ 21436 h 71907"/>
                <a:gd name="connsiteX1" fmla="*/ 8741 w 509077"/>
                <a:gd name="connsiteY1" fmla="*/ 71442 h 71907"/>
                <a:gd name="connsiteX2" fmla="*/ 92084 w 509077"/>
                <a:gd name="connsiteY2" fmla="*/ 47630 h 71907"/>
                <a:gd name="connsiteX3" fmla="*/ 175428 w 509077"/>
                <a:gd name="connsiteY3" fmla="*/ 69061 h 71907"/>
                <a:gd name="connsiteX4" fmla="*/ 270678 w 509077"/>
                <a:gd name="connsiteY4" fmla="*/ 47630 h 71907"/>
                <a:gd name="connsiteX5" fmla="*/ 330209 w 509077"/>
                <a:gd name="connsiteY5" fmla="*/ 66680 h 71907"/>
                <a:gd name="connsiteX6" fmla="*/ 432603 w 509077"/>
                <a:gd name="connsiteY6" fmla="*/ 54773 h 71907"/>
                <a:gd name="connsiteX7" fmla="*/ 504041 w 509077"/>
                <a:gd name="connsiteY7" fmla="*/ 61918 h 71907"/>
                <a:gd name="connsiteX8" fmla="*/ 508803 w 509077"/>
                <a:gd name="connsiteY8" fmla="*/ 30961 h 71907"/>
                <a:gd name="connsiteX9" fmla="*/ 420697 w 509077"/>
                <a:gd name="connsiteY9" fmla="*/ 4767 h 71907"/>
                <a:gd name="connsiteX10" fmla="*/ 342116 w 509077"/>
                <a:gd name="connsiteY10" fmla="*/ 23817 h 71907"/>
                <a:gd name="connsiteX11" fmla="*/ 258772 w 509077"/>
                <a:gd name="connsiteY11" fmla="*/ 4 h 71907"/>
                <a:gd name="connsiteX12" fmla="*/ 170666 w 509077"/>
                <a:gd name="connsiteY12" fmla="*/ 23817 h 71907"/>
                <a:gd name="connsiteX13" fmla="*/ 84941 w 509077"/>
                <a:gd name="connsiteY13" fmla="*/ 5 h 71907"/>
                <a:gd name="connsiteX14" fmla="*/ 11122 w 509077"/>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30209 w 504041"/>
                <a:gd name="connsiteY5" fmla="*/ 66680 h 71907"/>
                <a:gd name="connsiteX6" fmla="*/ 432603 w 504041"/>
                <a:gd name="connsiteY6" fmla="*/ 54773 h 71907"/>
                <a:gd name="connsiteX7" fmla="*/ 504041 w 504041"/>
                <a:gd name="connsiteY7" fmla="*/ 61918 h 71907"/>
                <a:gd name="connsiteX8" fmla="*/ 501659 w 504041"/>
                <a:gd name="connsiteY8" fmla="*/ 23817 h 71907"/>
                <a:gd name="connsiteX9" fmla="*/ 420697 w 504041"/>
                <a:gd name="connsiteY9" fmla="*/ 4767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539"/>
                <a:gd name="connsiteY0" fmla="*/ 21436 h 71907"/>
                <a:gd name="connsiteX1" fmla="*/ 8741 w 504539"/>
                <a:gd name="connsiteY1" fmla="*/ 71442 h 71907"/>
                <a:gd name="connsiteX2" fmla="*/ 92084 w 504539"/>
                <a:gd name="connsiteY2" fmla="*/ 47630 h 71907"/>
                <a:gd name="connsiteX3" fmla="*/ 175428 w 504539"/>
                <a:gd name="connsiteY3" fmla="*/ 69061 h 71907"/>
                <a:gd name="connsiteX4" fmla="*/ 270678 w 504539"/>
                <a:gd name="connsiteY4" fmla="*/ 47630 h 71907"/>
                <a:gd name="connsiteX5" fmla="*/ 330209 w 504539"/>
                <a:gd name="connsiteY5" fmla="*/ 66680 h 71907"/>
                <a:gd name="connsiteX6" fmla="*/ 432603 w 504539"/>
                <a:gd name="connsiteY6" fmla="*/ 54773 h 71907"/>
                <a:gd name="connsiteX7" fmla="*/ 504041 w 504539"/>
                <a:gd name="connsiteY7" fmla="*/ 61918 h 71907"/>
                <a:gd name="connsiteX8" fmla="*/ 504040 w 504539"/>
                <a:gd name="connsiteY8" fmla="*/ 23817 h 71907"/>
                <a:gd name="connsiteX9" fmla="*/ 420697 w 504539"/>
                <a:gd name="connsiteY9" fmla="*/ 4767 h 71907"/>
                <a:gd name="connsiteX10" fmla="*/ 342116 w 504539"/>
                <a:gd name="connsiteY10" fmla="*/ 23817 h 71907"/>
                <a:gd name="connsiteX11" fmla="*/ 258772 w 504539"/>
                <a:gd name="connsiteY11" fmla="*/ 4 h 71907"/>
                <a:gd name="connsiteX12" fmla="*/ 170666 w 504539"/>
                <a:gd name="connsiteY12" fmla="*/ 23817 h 71907"/>
                <a:gd name="connsiteX13" fmla="*/ 84941 w 504539"/>
                <a:gd name="connsiteY13" fmla="*/ 5 h 71907"/>
                <a:gd name="connsiteX14" fmla="*/ 11122 w 504539"/>
                <a:gd name="connsiteY14" fmla="*/ 21436 h 71907"/>
                <a:gd name="connsiteX0" fmla="*/ 11122 w 504539"/>
                <a:gd name="connsiteY0" fmla="*/ 21436 h 71907"/>
                <a:gd name="connsiteX1" fmla="*/ 8741 w 504539"/>
                <a:gd name="connsiteY1" fmla="*/ 71442 h 71907"/>
                <a:gd name="connsiteX2" fmla="*/ 92084 w 504539"/>
                <a:gd name="connsiteY2" fmla="*/ 47630 h 71907"/>
                <a:gd name="connsiteX3" fmla="*/ 175428 w 504539"/>
                <a:gd name="connsiteY3" fmla="*/ 69061 h 71907"/>
                <a:gd name="connsiteX4" fmla="*/ 270678 w 504539"/>
                <a:gd name="connsiteY4" fmla="*/ 47630 h 71907"/>
                <a:gd name="connsiteX5" fmla="*/ 330209 w 504539"/>
                <a:gd name="connsiteY5" fmla="*/ 66680 h 71907"/>
                <a:gd name="connsiteX6" fmla="*/ 432603 w 504539"/>
                <a:gd name="connsiteY6" fmla="*/ 54773 h 71907"/>
                <a:gd name="connsiteX7" fmla="*/ 504041 w 504539"/>
                <a:gd name="connsiteY7" fmla="*/ 61918 h 71907"/>
                <a:gd name="connsiteX8" fmla="*/ 504040 w 504539"/>
                <a:gd name="connsiteY8" fmla="*/ 23817 h 71907"/>
                <a:gd name="connsiteX9" fmla="*/ 420697 w 504539"/>
                <a:gd name="connsiteY9" fmla="*/ 4767 h 71907"/>
                <a:gd name="connsiteX10" fmla="*/ 342116 w 504539"/>
                <a:gd name="connsiteY10" fmla="*/ 23817 h 71907"/>
                <a:gd name="connsiteX11" fmla="*/ 258772 w 504539"/>
                <a:gd name="connsiteY11" fmla="*/ 4 h 71907"/>
                <a:gd name="connsiteX12" fmla="*/ 170666 w 504539"/>
                <a:gd name="connsiteY12" fmla="*/ 23817 h 71907"/>
                <a:gd name="connsiteX13" fmla="*/ 84941 w 504539"/>
                <a:gd name="connsiteY13" fmla="*/ 5 h 71907"/>
                <a:gd name="connsiteX14" fmla="*/ 11122 w 504539"/>
                <a:gd name="connsiteY14" fmla="*/ 21436 h 71907"/>
                <a:gd name="connsiteX0" fmla="*/ 11122 w 504539"/>
                <a:gd name="connsiteY0" fmla="*/ 21436 h 71907"/>
                <a:gd name="connsiteX1" fmla="*/ 8741 w 504539"/>
                <a:gd name="connsiteY1" fmla="*/ 71442 h 71907"/>
                <a:gd name="connsiteX2" fmla="*/ 92084 w 504539"/>
                <a:gd name="connsiteY2" fmla="*/ 47630 h 71907"/>
                <a:gd name="connsiteX3" fmla="*/ 175428 w 504539"/>
                <a:gd name="connsiteY3" fmla="*/ 69061 h 71907"/>
                <a:gd name="connsiteX4" fmla="*/ 270678 w 504539"/>
                <a:gd name="connsiteY4" fmla="*/ 47630 h 71907"/>
                <a:gd name="connsiteX5" fmla="*/ 330209 w 504539"/>
                <a:gd name="connsiteY5" fmla="*/ 66680 h 71907"/>
                <a:gd name="connsiteX6" fmla="*/ 432603 w 504539"/>
                <a:gd name="connsiteY6" fmla="*/ 54773 h 71907"/>
                <a:gd name="connsiteX7" fmla="*/ 504041 w 504539"/>
                <a:gd name="connsiteY7" fmla="*/ 61918 h 71907"/>
                <a:gd name="connsiteX8" fmla="*/ 504040 w 504539"/>
                <a:gd name="connsiteY8" fmla="*/ 23817 h 71907"/>
                <a:gd name="connsiteX9" fmla="*/ 420697 w 504539"/>
                <a:gd name="connsiteY9" fmla="*/ 4767 h 71907"/>
                <a:gd name="connsiteX10" fmla="*/ 342116 w 504539"/>
                <a:gd name="connsiteY10" fmla="*/ 23817 h 71907"/>
                <a:gd name="connsiteX11" fmla="*/ 258772 w 504539"/>
                <a:gd name="connsiteY11" fmla="*/ 4 h 71907"/>
                <a:gd name="connsiteX12" fmla="*/ 170666 w 504539"/>
                <a:gd name="connsiteY12" fmla="*/ 23817 h 71907"/>
                <a:gd name="connsiteX13" fmla="*/ 84941 w 504539"/>
                <a:gd name="connsiteY13" fmla="*/ 5 h 71907"/>
                <a:gd name="connsiteX14" fmla="*/ 11122 w 504539"/>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30209 w 504041"/>
                <a:gd name="connsiteY5" fmla="*/ 66680 h 71907"/>
                <a:gd name="connsiteX6" fmla="*/ 432603 w 504041"/>
                <a:gd name="connsiteY6" fmla="*/ 54773 h 71907"/>
                <a:gd name="connsiteX7" fmla="*/ 504041 w 504041"/>
                <a:gd name="connsiteY7" fmla="*/ 61918 h 71907"/>
                <a:gd name="connsiteX8" fmla="*/ 504040 w 504041"/>
                <a:gd name="connsiteY8" fmla="*/ 23817 h 71907"/>
                <a:gd name="connsiteX9" fmla="*/ 420697 w 504041"/>
                <a:gd name="connsiteY9" fmla="*/ 4767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30209 w 504041"/>
                <a:gd name="connsiteY5" fmla="*/ 66680 h 71907"/>
                <a:gd name="connsiteX6" fmla="*/ 432603 w 504041"/>
                <a:gd name="connsiteY6" fmla="*/ 54773 h 71907"/>
                <a:gd name="connsiteX7" fmla="*/ 504041 w 504041"/>
                <a:gd name="connsiteY7" fmla="*/ 61918 h 71907"/>
                <a:gd name="connsiteX8" fmla="*/ 504040 w 504041"/>
                <a:gd name="connsiteY8" fmla="*/ 23817 h 71907"/>
                <a:gd name="connsiteX9" fmla="*/ 420697 w 504041"/>
                <a:gd name="connsiteY9" fmla="*/ 2385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30209 w 504041"/>
                <a:gd name="connsiteY5" fmla="*/ 66680 h 71907"/>
                <a:gd name="connsiteX6" fmla="*/ 423078 w 504041"/>
                <a:gd name="connsiteY6" fmla="*/ 42867 h 71907"/>
                <a:gd name="connsiteX7" fmla="*/ 504041 w 504041"/>
                <a:gd name="connsiteY7" fmla="*/ 61918 h 71907"/>
                <a:gd name="connsiteX8" fmla="*/ 504040 w 504041"/>
                <a:gd name="connsiteY8" fmla="*/ 23817 h 71907"/>
                <a:gd name="connsiteX9" fmla="*/ 420697 w 504041"/>
                <a:gd name="connsiteY9" fmla="*/ 2385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30209 w 504041"/>
                <a:gd name="connsiteY5" fmla="*/ 66680 h 71907"/>
                <a:gd name="connsiteX6" fmla="*/ 423078 w 504041"/>
                <a:gd name="connsiteY6" fmla="*/ 42867 h 71907"/>
                <a:gd name="connsiteX7" fmla="*/ 504041 w 504041"/>
                <a:gd name="connsiteY7" fmla="*/ 61918 h 71907"/>
                <a:gd name="connsiteX8" fmla="*/ 504040 w 504041"/>
                <a:gd name="connsiteY8" fmla="*/ 23817 h 71907"/>
                <a:gd name="connsiteX9" fmla="*/ 420697 w 504041"/>
                <a:gd name="connsiteY9" fmla="*/ 2385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42116 w 504041"/>
                <a:gd name="connsiteY5" fmla="*/ 64298 h 71907"/>
                <a:gd name="connsiteX6" fmla="*/ 423078 w 504041"/>
                <a:gd name="connsiteY6" fmla="*/ 42867 h 71907"/>
                <a:gd name="connsiteX7" fmla="*/ 504041 w 504041"/>
                <a:gd name="connsiteY7" fmla="*/ 61918 h 71907"/>
                <a:gd name="connsiteX8" fmla="*/ 504040 w 504041"/>
                <a:gd name="connsiteY8" fmla="*/ 23817 h 71907"/>
                <a:gd name="connsiteX9" fmla="*/ 420697 w 504041"/>
                <a:gd name="connsiteY9" fmla="*/ 2385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42116 w 504041"/>
                <a:gd name="connsiteY5" fmla="*/ 64298 h 71907"/>
                <a:gd name="connsiteX6" fmla="*/ 423078 w 504041"/>
                <a:gd name="connsiteY6" fmla="*/ 42867 h 71907"/>
                <a:gd name="connsiteX7" fmla="*/ 504041 w 504041"/>
                <a:gd name="connsiteY7" fmla="*/ 61918 h 71907"/>
                <a:gd name="connsiteX8" fmla="*/ 504040 w 504041"/>
                <a:gd name="connsiteY8" fmla="*/ 23817 h 71907"/>
                <a:gd name="connsiteX9" fmla="*/ 420697 w 504041"/>
                <a:gd name="connsiteY9" fmla="*/ 2385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42116 w 504041"/>
                <a:gd name="connsiteY5" fmla="*/ 64298 h 71907"/>
                <a:gd name="connsiteX6" fmla="*/ 423078 w 504041"/>
                <a:gd name="connsiteY6" fmla="*/ 42867 h 71907"/>
                <a:gd name="connsiteX7" fmla="*/ 504041 w 504041"/>
                <a:gd name="connsiteY7" fmla="*/ 61918 h 71907"/>
                <a:gd name="connsiteX8" fmla="*/ 504040 w 504041"/>
                <a:gd name="connsiteY8" fmla="*/ 23817 h 71907"/>
                <a:gd name="connsiteX9" fmla="*/ 420697 w 504041"/>
                <a:gd name="connsiteY9" fmla="*/ 2385 h 71907"/>
                <a:gd name="connsiteX10" fmla="*/ 346879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42116 w 504041"/>
                <a:gd name="connsiteY5" fmla="*/ 64298 h 71907"/>
                <a:gd name="connsiteX6" fmla="*/ 423078 w 504041"/>
                <a:gd name="connsiteY6" fmla="*/ 42867 h 71907"/>
                <a:gd name="connsiteX7" fmla="*/ 504041 w 504041"/>
                <a:gd name="connsiteY7" fmla="*/ 61918 h 71907"/>
                <a:gd name="connsiteX8" fmla="*/ 504040 w 504041"/>
                <a:gd name="connsiteY8" fmla="*/ 23817 h 71907"/>
                <a:gd name="connsiteX9" fmla="*/ 420697 w 504041"/>
                <a:gd name="connsiteY9" fmla="*/ 2385 h 71907"/>
                <a:gd name="connsiteX10" fmla="*/ 339735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7 h 71908"/>
                <a:gd name="connsiteX1" fmla="*/ 8741 w 504041"/>
                <a:gd name="connsiteY1" fmla="*/ 71443 h 71908"/>
                <a:gd name="connsiteX2" fmla="*/ 92084 w 504041"/>
                <a:gd name="connsiteY2" fmla="*/ 47631 h 71908"/>
                <a:gd name="connsiteX3" fmla="*/ 175428 w 504041"/>
                <a:gd name="connsiteY3" fmla="*/ 69062 h 71908"/>
                <a:gd name="connsiteX4" fmla="*/ 270678 w 504041"/>
                <a:gd name="connsiteY4" fmla="*/ 47631 h 71908"/>
                <a:gd name="connsiteX5" fmla="*/ 342116 w 504041"/>
                <a:gd name="connsiteY5" fmla="*/ 64299 h 71908"/>
                <a:gd name="connsiteX6" fmla="*/ 423078 w 504041"/>
                <a:gd name="connsiteY6" fmla="*/ 42868 h 71908"/>
                <a:gd name="connsiteX7" fmla="*/ 504041 w 504041"/>
                <a:gd name="connsiteY7" fmla="*/ 61919 h 71908"/>
                <a:gd name="connsiteX8" fmla="*/ 504040 w 504041"/>
                <a:gd name="connsiteY8" fmla="*/ 23818 h 71908"/>
                <a:gd name="connsiteX9" fmla="*/ 420697 w 504041"/>
                <a:gd name="connsiteY9" fmla="*/ 2386 h 71908"/>
                <a:gd name="connsiteX10" fmla="*/ 342116 w 504041"/>
                <a:gd name="connsiteY10" fmla="*/ 21437 h 71908"/>
                <a:gd name="connsiteX11" fmla="*/ 258772 w 504041"/>
                <a:gd name="connsiteY11" fmla="*/ 5 h 71908"/>
                <a:gd name="connsiteX12" fmla="*/ 170666 w 504041"/>
                <a:gd name="connsiteY12" fmla="*/ 23818 h 71908"/>
                <a:gd name="connsiteX13" fmla="*/ 84941 w 504041"/>
                <a:gd name="connsiteY13" fmla="*/ 6 h 71908"/>
                <a:gd name="connsiteX14" fmla="*/ 11122 w 504041"/>
                <a:gd name="connsiteY14" fmla="*/ 21437 h 71908"/>
                <a:gd name="connsiteX0" fmla="*/ 11122 w 504041"/>
                <a:gd name="connsiteY0" fmla="*/ 21437 h 71908"/>
                <a:gd name="connsiteX1" fmla="*/ 8741 w 504041"/>
                <a:gd name="connsiteY1" fmla="*/ 71443 h 71908"/>
                <a:gd name="connsiteX2" fmla="*/ 92084 w 504041"/>
                <a:gd name="connsiteY2" fmla="*/ 47631 h 71908"/>
                <a:gd name="connsiteX3" fmla="*/ 175428 w 504041"/>
                <a:gd name="connsiteY3" fmla="*/ 69062 h 71908"/>
                <a:gd name="connsiteX4" fmla="*/ 270678 w 504041"/>
                <a:gd name="connsiteY4" fmla="*/ 47631 h 71908"/>
                <a:gd name="connsiteX5" fmla="*/ 342116 w 504041"/>
                <a:gd name="connsiteY5" fmla="*/ 64299 h 71908"/>
                <a:gd name="connsiteX6" fmla="*/ 423078 w 504041"/>
                <a:gd name="connsiteY6" fmla="*/ 42868 h 71908"/>
                <a:gd name="connsiteX7" fmla="*/ 504041 w 504041"/>
                <a:gd name="connsiteY7" fmla="*/ 61919 h 71908"/>
                <a:gd name="connsiteX8" fmla="*/ 504040 w 504041"/>
                <a:gd name="connsiteY8" fmla="*/ 23818 h 71908"/>
                <a:gd name="connsiteX9" fmla="*/ 415935 w 504041"/>
                <a:gd name="connsiteY9" fmla="*/ 2386 h 71908"/>
                <a:gd name="connsiteX10" fmla="*/ 342116 w 504041"/>
                <a:gd name="connsiteY10" fmla="*/ 21437 h 71908"/>
                <a:gd name="connsiteX11" fmla="*/ 258772 w 504041"/>
                <a:gd name="connsiteY11" fmla="*/ 5 h 71908"/>
                <a:gd name="connsiteX12" fmla="*/ 170666 w 504041"/>
                <a:gd name="connsiteY12" fmla="*/ 23818 h 71908"/>
                <a:gd name="connsiteX13" fmla="*/ 84941 w 504041"/>
                <a:gd name="connsiteY13" fmla="*/ 6 h 71908"/>
                <a:gd name="connsiteX14" fmla="*/ 11122 w 504041"/>
                <a:gd name="connsiteY14" fmla="*/ 21437 h 71908"/>
                <a:gd name="connsiteX0" fmla="*/ 11122 w 504041"/>
                <a:gd name="connsiteY0" fmla="*/ 21437 h 71908"/>
                <a:gd name="connsiteX1" fmla="*/ 8741 w 504041"/>
                <a:gd name="connsiteY1" fmla="*/ 71443 h 71908"/>
                <a:gd name="connsiteX2" fmla="*/ 92084 w 504041"/>
                <a:gd name="connsiteY2" fmla="*/ 47631 h 71908"/>
                <a:gd name="connsiteX3" fmla="*/ 175428 w 504041"/>
                <a:gd name="connsiteY3" fmla="*/ 69062 h 71908"/>
                <a:gd name="connsiteX4" fmla="*/ 270678 w 504041"/>
                <a:gd name="connsiteY4" fmla="*/ 47631 h 71908"/>
                <a:gd name="connsiteX5" fmla="*/ 342116 w 504041"/>
                <a:gd name="connsiteY5" fmla="*/ 64299 h 71908"/>
                <a:gd name="connsiteX6" fmla="*/ 423078 w 504041"/>
                <a:gd name="connsiteY6" fmla="*/ 42868 h 71908"/>
                <a:gd name="connsiteX7" fmla="*/ 504041 w 504041"/>
                <a:gd name="connsiteY7" fmla="*/ 61919 h 71908"/>
                <a:gd name="connsiteX8" fmla="*/ 504040 w 504041"/>
                <a:gd name="connsiteY8" fmla="*/ 23818 h 71908"/>
                <a:gd name="connsiteX9" fmla="*/ 425460 w 504041"/>
                <a:gd name="connsiteY9" fmla="*/ 2386 h 71908"/>
                <a:gd name="connsiteX10" fmla="*/ 342116 w 504041"/>
                <a:gd name="connsiteY10" fmla="*/ 21437 h 71908"/>
                <a:gd name="connsiteX11" fmla="*/ 258772 w 504041"/>
                <a:gd name="connsiteY11" fmla="*/ 5 h 71908"/>
                <a:gd name="connsiteX12" fmla="*/ 170666 w 504041"/>
                <a:gd name="connsiteY12" fmla="*/ 23818 h 71908"/>
                <a:gd name="connsiteX13" fmla="*/ 84941 w 504041"/>
                <a:gd name="connsiteY13" fmla="*/ 6 h 71908"/>
                <a:gd name="connsiteX14" fmla="*/ 11122 w 504041"/>
                <a:gd name="connsiteY14" fmla="*/ 21437 h 71908"/>
                <a:gd name="connsiteX0" fmla="*/ 11122 w 504041"/>
                <a:gd name="connsiteY0" fmla="*/ 21437 h 71908"/>
                <a:gd name="connsiteX1" fmla="*/ 8741 w 504041"/>
                <a:gd name="connsiteY1" fmla="*/ 71443 h 71908"/>
                <a:gd name="connsiteX2" fmla="*/ 92084 w 504041"/>
                <a:gd name="connsiteY2" fmla="*/ 47631 h 71908"/>
                <a:gd name="connsiteX3" fmla="*/ 175428 w 504041"/>
                <a:gd name="connsiteY3" fmla="*/ 69062 h 71908"/>
                <a:gd name="connsiteX4" fmla="*/ 270678 w 504041"/>
                <a:gd name="connsiteY4" fmla="*/ 47631 h 71908"/>
                <a:gd name="connsiteX5" fmla="*/ 342116 w 504041"/>
                <a:gd name="connsiteY5" fmla="*/ 64299 h 71908"/>
                <a:gd name="connsiteX6" fmla="*/ 425459 w 504041"/>
                <a:gd name="connsiteY6" fmla="*/ 42868 h 71908"/>
                <a:gd name="connsiteX7" fmla="*/ 504041 w 504041"/>
                <a:gd name="connsiteY7" fmla="*/ 61919 h 71908"/>
                <a:gd name="connsiteX8" fmla="*/ 504040 w 504041"/>
                <a:gd name="connsiteY8" fmla="*/ 23818 h 71908"/>
                <a:gd name="connsiteX9" fmla="*/ 425460 w 504041"/>
                <a:gd name="connsiteY9" fmla="*/ 2386 h 71908"/>
                <a:gd name="connsiteX10" fmla="*/ 342116 w 504041"/>
                <a:gd name="connsiteY10" fmla="*/ 21437 h 71908"/>
                <a:gd name="connsiteX11" fmla="*/ 258772 w 504041"/>
                <a:gd name="connsiteY11" fmla="*/ 5 h 71908"/>
                <a:gd name="connsiteX12" fmla="*/ 170666 w 504041"/>
                <a:gd name="connsiteY12" fmla="*/ 23818 h 71908"/>
                <a:gd name="connsiteX13" fmla="*/ 84941 w 504041"/>
                <a:gd name="connsiteY13" fmla="*/ 6 h 71908"/>
                <a:gd name="connsiteX14" fmla="*/ 11122 w 504041"/>
                <a:gd name="connsiteY14" fmla="*/ 21437 h 71908"/>
                <a:gd name="connsiteX0" fmla="*/ 11122 w 504041"/>
                <a:gd name="connsiteY0" fmla="*/ 21437 h 71908"/>
                <a:gd name="connsiteX1" fmla="*/ 8741 w 504041"/>
                <a:gd name="connsiteY1" fmla="*/ 71443 h 71908"/>
                <a:gd name="connsiteX2" fmla="*/ 92084 w 504041"/>
                <a:gd name="connsiteY2" fmla="*/ 47631 h 71908"/>
                <a:gd name="connsiteX3" fmla="*/ 175428 w 504041"/>
                <a:gd name="connsiteY3" fmla="*/ 69062 h 71908"/>
                <a:gd name="connsiteX4" fmla="*/ 249246 w 504041"/>
                <a:gd name="connsiteY4" fmla="*/ 40488 h 71908"/>
                <a:gd name="connsiteX5" fmla="*/ 342116 w 504041"/>
                <a:gd name="connsiteY5" fmla="*/ 64299 h 71908"/>
                <a:gd name="connsiteX6" fmla="*/ 425459 w 504041"/>
                <a:gd name="connsiteY6" fmla="*/ 42868 h 71908"/>
                <a:gd name="connsiteX7" fmla="*/ 504041 w 504041"/>
                <a:gd name="connsiteY7" fmla="*/ 61919 h 71908"/>
                <a:gd name="connsiteX8" fmla="*/ 504040 w 504041"/>
                <a:gd name="connsiteY8" fmla="*/ 23818 h 71908"/>
                <a:gd name="connsiteX9" fmla="*/ 425460 w 504041"/>
                <a:gd name="connsiteY9" fmla="*/ 2386 h 71908"/>
                <a:gd name="connsiteX10" fmla="*/ 342116 w 504041"/>
                <a:gd name="connsiteY10" fmla="*/ 21437 h 71908"/>
                <a:gd name="connsiteX11" fmla="*/ 258772 w 504041"/>
                <a:gd name="connsiteY11" fmla="*/ 5 h 71908"/>
                <a:gd name="connsiteX12" fmla="*/ 170666 w 504041"/>
                <a:gd name="connsiteY12" fmla="*/ 23818 h 71908"/>
                <a:gd name="connsiteX13" fmla="*/ 84941 w 504041"/>
                <a:gd name="connsiteY13" fmla="*/ 6 h 71908"/>
                <a:gd name="connsiteX14" fmla="*/ 11122 w 504041"/>
                <a:gd name="connsiteY14" fmla="*/ 21437 h 71908"/>
                <a:gd name="connsiteX0" fmla="*/ 11122 w 504041"/>
                <a:gd name="connsiteY0" fmla="*/ 21437 h 71908"/>
                <a:gd name="connsiteX1" fmla="*/ 8741 w 504041"/>
                <a:gd name="connsiteY1" fmla="*/ 71443 h 71908"/>
                <a:gd name="connsiteX2" fmla="*/ 92084 w 504041"/>
                <a:gd name="connsiteY2" fmla="*/ 47631 h 71908"/>
                <a:gd name="connsiteX3" fmla="*/ 175428 w 504041"/>
                <a:gd name="connsiteY3" fmla="*/ 69062 h 71908"/>
                <a:gd name="connsiteX4" fmla="*/ 258771 w 504041"/>
                <a:gd name="connsiteY4" fmla="*/ 40488 h 71908"/>
                <a:gd name="connsiteX5" fmla="*/ 342116 w 504041"/>
                <a:gd name="connsiteY5" fmla="*/ 64299 h 71908"/>
                <a:gd name="connsiteX6" fmla="*/ 425459 w 504041"/>
                <a:gd name="connsiteY6" fmla="*/ 42868 h 71908"/>
                <a:gd name="connsiteX7" fmla="*/ 504041 w 504041"/>
                <a:gd name="connsiteY7" fmla="*/ 61919 h 71908"/>
                <a:gd name="connsiteX8" fmla="*/ 504040 w 504041"/>
                <a:gd name="connsiteY8" fmla="*/ 23818 h 71908"/>
                <a:gd name="connsiteX9" fmla="*/ 425460 w 504041"/>
                <a:gd name="connsiteY9" fmla="*/ 2386 h 71908"/>
                <a:gd name="connsiteX10" fmla="*/ 342116 w 504041"/>
                <a:gd name="connsiteY10" fmla="*/ 21437 h 71908"/>
                <a:gd name="connsiteX11" fmla="*/ 258772 w 504041"/>
                <a:gd name="connsiteY11" fmla="*/ 5 h 71908"/>
                <a:gd name="connsiteX12" fmla="*/ 170666 w 504041"/>
                <a:gd name="connsiteY12" fmla="*/ 23818 h 71908"/>
                <a:gd name="connsiteX13" fmla="*/ 84941 w 504041"/>
                <a:gd name="connsiteY13" fmla="*/ 6 h 71908"/>
                <a:gd name="connsiteX14" fmla="*/ 11122 w 504041"/>
                <a:gd name="connsiteY14" fmla="*/ 21437 h 71908"/>
                <a:gd name="connsiteX0" fmla="*/ 11122 w 504041"/>
                <a:gd name="connsiteY0" fmla="*/ 21437 h 71908"/>
                <a:gd name="connsiteX1" fmla="*/ 8741 w 504041"/>
                <a:gd name="connsiteY1" fmla="*/ 71443 h 71908"/>
                <a:gd name="connsiteX2" fmla="*/ 92084 w 504041"/>
                <a:gd name="connsiteY2" fmla="*/ 47631 h 71908"/>
                <a:gd name="connsiteX3" fmla="*/ 175428 w 504041"/>
                <a:gd name="connsiteY3" fmla="*/ 69062 h 71908"/>
                <a:gd name="connsiteX4" fmla="*/ 258771 w 504041"/>
                <a:gd name="connsiteY4" fmla="*/ 40488 h 71908"/>
                <a:gd name="connsiteX5" fmla="*/ 342116 w 504041"/>
                <a:gd name="connsiteY5" fmla="*/ 64299 h 71908"/>
                <a:gd name="connsiteX6" fmla="*/ 425459 w 504041"/>
                <a:gd name="connsiteY6" fmla="*/ 42868 h 71908"/>
                <a:gd name="connsiteX7" fmla="*/ 504041 w 504041"/>
                <a:gd name="connsiteY7" fmla="*/ 61919 h 71908"/>
                <a:gd name="connsiteX8" fmla="*/ 504040 w 504041"/>
                <a:gd name="connsiteY8" fmla="*/ 23818 h 71908"/>
                <a:gd name="connsiteX9" fmla="*/ 425460 w 504041"/>
                <a:gd name="connsiteY9" fmla="*/ 2386 h 71908"/>
                <a:gd name="connsiteX10" fmla="*/ 342116 w 504041"/>
                <a:gd name="connsiteY10" fmla="*/ 21437 h 71908"/>
                <a:gd name="connsiteX11" fmla="*/ 258772 w 504041"/>
                <a:gd name="connsiteY11" fmla="*/ 5 h 71908"/>
                <a:gd name="connsiteX12" fmla="*/ 170666 w 504041"/>
                <a:gd name="connsiteY12" fmla="*/ 23818 h 71908"/>
                <a:gd name="connsiteX13" fmla="*/ 84941 w 504041"/>
                <a:gd name="connsiteY13" fmla="*/ 6 h 71908"/>
                <a:gd name="connsiteX14" fmla="*/ 11122 w 504041"/>
                <a:gd name="connsiteY14" fmla="*/ 21437 h 71908"/>
                <a:gd name="connsiteX0" fmla="*/ 11122 w 504041"/>
                <a:gd name="connsiteY0" fmla="*/ 21437 h 71914"/>
                <a:gd name="connsiteX1" fmla="*/ 8741 w 504041"/>
                <a:gd name="connsiteY1" fmla="*/ 71443 h 71914"/>
                <a:gd name="connsiteX2" fmla="*/ 92084 w 504041"/>
                <a:gd name="connsiteY2" fmla="*/ 47631 h 71914"/>
                <a:gd name="connsiteX3" fmla="*/ 175428 w 504041"/>
                <a:gd name="connsiteY3" fmla="*/ 66681 h 71914"/>
                <a:gd name="connsiteX4" fmla="*/ 258771 w 504041"/>
                <a:gd name="connsiteY4" fmla="*/ 40488 h 71914"/>
                <a:gd name="connsiteX5" fmla="*/ 342116 w 504041"/>
                <a:gd name="connsiteY5" fmla="*/ 64299 h 71914"/>
                <a:gd name="connsiteX6" fmla="*/ 425459 w 504041"/>
                <a:gd name="connsiteY6" fmla="*/ 42868 h 71914"/>
                <a:gd name="connsiteX7" fmla="*/ 504041 w 504041"/>
                <a:gd name="connsiteY7" fmla="*/ 61919 h 71914"/>
                <a:gd name="connsiteX8" fmla="*/ 504040 w 504041"/>
                <a:gd name="connsiteY8" fmla="*/ 23818 h 71914"/>
                <a:gd name="connsiteX9" fmla="*/ 425460 w 504041"/>
                <a:gd name="connsiteY9" fmla="*/ 2386 h 71914"/>
                <a:gd name="connsiteX10" fmla="*/ 342116 w 504041"/>
                <a:gd name="connsiteY10" fmla="*/ 21437 h 71914"/>
                <a:gd name="connsiteX11" fmla="*/ 258772 w 504041"/>
                <a:gd name="connsiteY11" fmla="*/ 5 h 71914"/>
                <a:gd name="connsiteX12" fmla="*/ 170666 w 504041"/>
                <a:gd name="connsiteY12" fmla="*/ 23818 h 71914"/>
                <a:gd name="connsiteX13" fmla="*/ 84941 w 504041"/>
                <a:gd name="connsiteY13" fmla="*/ 6 h 71914"/>
                <a:gd name="connsiteX14" fmla="*/ 11122 w 504041"/>
                <a:gd name="connsiteY14" fmla="*/ 21437 h 71914"/>
                <a:gd name="connsiteX0" fmla="*/ 11122 w 504041"/>
                <a:gd name="connsiteY0" fmla="*/ 21437 h 71926"/>
                <a:gd name="connsiteX1" fmla="*/ 8741 w 504041"/>
                <a:gd name="connsiteY1" fmla="*/ 71443 h 71926"/>
                <a:gd name="connsiteX2" fmla="*/ 92084 w 504041"/>
                <a:gd name="connsiteY2" fmla="*/ 47631 h 71926"/>
                <a:gd name="connsiteX3" fmla="*/ 173047 w 504041"/>
                <a:gd name="connsiteY3" fmla="*/ 61919 h 71926"/>
                <a:gd name="connsiteX4" fmla="*/ 258771 w 504041"/>
                <a:gd name="connsiteY4" fmla="*/ 40488 h 71926"/>
                <a:gd name="connsiteX5" fmla="*/ 342116 w 504041"/>
                <a:gd name="connsiteY5" fmla="*/ 64299 h 71926"/>
                <a:gd name="connsiteX6" fmla="*/ 425459 w 504041"/>
                <a:gd name="connsiteY6" fmla="*/ 42868 h 71926"/>
                <a:gd name="connsiteX7" fmla="*/ 504041 w 504041"/>
                <a:gd name="connsiteY7" fmla="*/ 61919 h 71926"/>
                <a:gd name="connsiteX8" fmla="*/ 504040 w 504041"/>
                <a:gd name="connsiteY8" fmla="*/ 23818 h 71926"/>
                <a:gd name="connsiteX9" fmla="*/ 425460 w 504041"/>
                <a:gd name="connsiteY9" fmla="*/ 2386 h 71926"/>
                <a:gd name="connsiteX10" fmla="*/ 342116 w 504041"/>
                <a:gd name="connsiteY10" fmla="*/ 21437 h 71926"/>
                <a:gd name="connsiteX11" fmla="*/ 258772 w 504041"/>
                <a:gd name="connsiteY11" fmla="*/ 5 h 71926"/>
                <a:gd name="connsiteX12" fmla="*/ 170666 w 504041"/>
                <a:gd name="connsiteY12" fmla="*/ 23818 h 71926"/>
                <a:gd name="connsiteX13" fmla="*/ 84941 w 504041"/>
                <a:gd name="connsiteY13" fmla="*/ 6 h 71926"/>
                <a:gd name="connsiteX14" fmla="*/ 11122 w 504041"/>
                <a:gd name="connsiteY14" fmla="*/ 21437 h 71926"/>
                <a:gd name="connsiteX0" fmla="*/ 11122 w 504041"/>
                <a:gd name="connsiteY0" fmla="*/ 21442 h 71931"/>
                <a:gd name="connsiteX1" fmla="*/ 8741 w 504041"/>
                <a:gd name="connsiteY1" fmla="*/ 71448 h 71931"/>
                <a:gd name="connsiteX2" fmla="*/ 92084 w 504041"/>
                <a:gd name="connsiteY2" fmla="*/ 47636 h 71931"/>
                <a:gd name="connsiteX3" fmla="*/ 173047 w 504041"/>
                <a:gd name="connsiteY3" fmla="*/ 61924 h 71931"/>
                <a:gd name="connsiteX4" fmla="*/ 258771 w 504041"/>
                <a:gd name="connsiteY4" fmla="*/ 40493 h 71931"/>
                <a:gd name="connsiteX5" fmla="*/ 342116 w 504041"/>
                <a:gd name="connsiteY5" fmla="*/ 64304 h 71931"/>
                <a:gd name="connsiteX6" fmla="*/ 425459 w 504041"/>
                <a:gd name="connsiteY6" fmla="*/ 42873 h 71931"/>
                <a:gd name="connsiteX7" fmla="*/ 504041 w 504041"/>
                <a:gd name="connsiteY7" fmla="*/ 61924 h 71931"/>
                <a:gd name="connsiteX8" fmla="*/ 504040 w 504041"/>
                <a:gd name="connsiteY8" fmla="*/ 23823 h 71931"/>
                <a:gd name="connsiteX9" fmla="*/ 425460 w 504041"/>
                <a:gd name="connsiteY9" fmla="*/ 2391 h 71931"/>
                <a:gd name="connsiteX10" fmla="*/ 342116 w 504041"/>
                <a:gd name="connsiteY10" fmla="*/ 21442 h 71931"/>
                <a:gd name="connsiteX11" fmla="*/ 258772 w 504041"/>
                <a:gd name="connsiteY11" fmla="*/ 10 h 71931"/>
                <a:gd name="connsiteX12" fmla="*/ 170666 w 504041"/>
                <a:gd name="connsiteY12" fmla="*/ 23823 h 71931"/>
                <a:gd name="connsiteX13" fmla="*/ 84941 w 504041"/>
                <a:gd name="connsiteY13" fmla="*/ 11 h 71931"/>
                <a:gd name="connsiteX14" fmla="*/ 11122 w 504041"/>
                <a:gd name="connsiteY14" fmla="*/ 21442 h 71931"/>
                <a:gd name="connsiteX0" fmla="*/ 11122 w 504041"/>
                <a:gd name="connsiteY0" fmla="*/ 21442 h 71931"/>
                <a:gd name="connsiteX1" fmla="*/ 8741 w 504041"/>
                <a:gd name="connsiteY1" fmla="*/ 71448 h 71931"/>
                <a:gd name="connsiteX2" fmla="*/ 92084 w 504041"/>
                <a:gd name="connsiteY2" fmla="*/ 47636 h 71931"/>
                <a:gd name="connsiteX3" fmla="*/ 173047 w 504041"/>
                <a:gd name="connsiteY3" fmla="*/ 61924 h 71931"/>
                <a:gd name="connsiteX4" fmla="*/ 258771 w 504041"/>
                <a:gd name="connsiteY4" fmla="*/ 40493 h 71931"/>
                <a:gd name="connsiteX5" fmla="*/ 342116 w 504041"/>
                <a:gd name="connsiteY5" fmla="*/ 64304 h 71931"/>
                <a:gd name="connsiteX6" fmla="*/ 425459 w 504041"/>
                <a:gd name="connsiteY6" fmla="*/ 42873 h 71931"/>
                <a:gd name="connsiteX7" fmla="*/ 504041 w 504041"/>
                <a:gd name="connsiteY7" fmla="*/ 61924 h 71931"/>
                <a:gd name="connsiteX8" fmla="*/ 504040 w 504041"/>
                <a:gd name="connsiteY8" fmla="*/ 23823 h 71931"/>
                <a:gd name="connsiteX9" fmla="*/ 425460 w 504041"/>
                <a:gd name="connsiteY9" fmla="*/ 2391 h 71931"/>
                <a:gd name="connsiteX10" fmla="*/ 342116 w 504041"/>
                <a:gd name="connsiteY10" fmla="*/ 21442 h 71931"/>
                <a:gd name="connsiteX11" fmla="*/ 258772 w 504041"/>
                <a:gd name="connsiteY11" fmla="*/ 10 h 71931"/>
                <a:gd name="connsiteX12" fmla="*/ 170666 w 504041"/>
                <a:gd name="connsiteY12" fmla="*/ 23823 h 71931"/>
                <a:gd name="connsiteX13" fmla="*/ 84941 w 504041"/>
                <a:gd name="connsiteY13" fmla="*/ 11 h 71931"/>
                <a:gd name="connsiteX14" fmla="*/ 11122 w 504041"/>
                <a:gd name="connsiteY14" fmla="*/ 21442 h 71931"/>
                <a:gd name="connsiteX0" fmla="*/ 11122 w 504041"/>
                <a:gd name="connsiteY0" fmla="*/ 21432 h 71921"/>
                <a:gd name="connsiteX1" fmla="*/ 8741 w 504041"/>
                <a:gd name="connsiteY1" fmla="*/ 71438 h 71921"/>
                <a:gd name="connsiteX2" fmla="*/ 92084 w 504041"/>
                <a:gd name="connsiteY2" fmla="*/ 47626 h 71921"/>
                <a:gd name="connsiteX3" fmla="*/ 173047 w 504041"/>
                <a:gd name="connsiteY3" fmla="*/ 61914 h 71921"/>
                <a:gd name="connsiteX4" fmla="*/ 258771 w 504041"/>
                <a:gd name="connsiteY4" fmla="*/ 40483 h 71921"/>
                <a:gd name="connsiteX5" fmla="*/ 342116 w 504041"/>
                <a:gd name="connsiteY5" fmla="*/ 64294 h 71921"/>
                <a:gd name="connsiteX6" fmla="*/ 425459 w 504041"/>
                <a:gd name="connsiteY6" fmla="*/ 42863 h 71921"/>
                <a:gd name="connsiteX7" fmla="*/ 504041 w 504041"/>
                <a:gd name="connsiteY7" fmla="*/ 61914 h 71921"/>
                <a:gd name="connsiteX8" fmla="*/ 504040 w 504041"/>
                <a:gd name="connsiteY8" fmla="*/ 23813 h 71921"/>
                <a:gd name="connsiteX9" fmla="*/ 425460 w 504041"/>
                <a:gd name="connsiteY9" fmla="*/ 2381 h 71921"/>
                <a:gd name="connsiteX10" fmla="*/ 342116 w 504041"/>
                <a:gd name="connsiteY10" fmla="*/ 21432 h 71921"/>
                <a:gd name="connsiteX11" fmla="*/ 258772 w 504041"/>
                <a:gd name="connsiteY11" fmla="*/ 0 h 71921"/>
                <a:gd name="connsiteX12" fmla="*/ 173048 w 504041"/>
                <a:gd name="connsiteY12" fmla="*/ 21431 h 71921"/>
                <a:gd name="connsiteX13" fmla="*/ 84941 w 504041"/>
                <a:gd name="connsiteY13" fmla="*/ 1 h 71921"/>
                <a:gd name="connsiteX14" fmla="*/ 11122 w 504041"/>
                <a:gd name="connsiteY14" fmla="*/ 21432 h 71921"/>
                <a:gd name="connsiteX0" fmla="*/ 11255 w 504174"/>
                <a:gd name="connsiteY0" fmla="*/ 21432 h 71921"/>
                <a:gd name="connsiteX1" fmla="*/ 8874 w 504174"/>
                <a:gd name="connsiteY1" fmla="*/ 71438 h 71921"/>
                <a:gd name="connsiteX2" fmla="*/ 92217 w 504174"/>
                <a:gd name="connsiteY2" fmla="*/ 47626 h 71921"/>
                <a:gd name="connsiteX3" fmla="*/ 173180 w 504174"/>
                <a:gd name="connsiteY3" fmla="*/ 61914 h 71921"/>
                <a:gd name="connsiteX4" fmla="*/ 258904 w 504174"/>
                <a:gd name="connsiteY4" fmla="*/ 40483 h 71921"/>
                <a:gd name="connsiteX5" fmla="*/ 342249 w 504174"/>
                <a:gd name="connsiteY5" fmla="*/ 64294 h 71921"/>
                <a:gd name="connsiteX6" fmla="*/ 425592 w 504174"/>
                <a:gd name="connsiteY6" fmla="*/ 42863 h 71921"/>
                <a:gd name="connsiteX7" fmla="*/ 504174 w 504174"/>
                <a:gd name="connsiteY7" fmla="*/ 61914 h 71921"/>
                <a:gd name="connsiteX8" fmla="*/ 504173 w 504174"/>
                <a:gd name="connsiteY8" fmla="*/ 23813 h 71921"/>
                <a:gd name="connsiteX9" fmla="*/ 425593 w 504174"/>
                <a:gd name="connsiteY9" fmla="*/ 2381 h 71921"/>
                <a:gd name="connsiteX10" fmla="*/ 342249 w 504174"/>
                <a:gd name="connsiteY10" fmla="*/ 21432 h 71921"/>
                <a:gd name="connsiteX11" fmla="*/ 258905 w 504174"/>
                <a:gd name="connsiteY11" fmla="*/ 0 h 71921"/>
                <a:gd name="connsiteX12" fmla="*/ 173181 w 504174"/>
                <a:gd name="connsiteY12" fmla="*/ 21431 h 71921"/>
                <a:gd name="connsiteX13" fmla="*/ 87455 w 504174"/>
                <a:gd name="connsiteY13" fmla="*/ 1 h 71921"/>
                <a:gd name="connsiteX14" fmla="*/ 11255 w 504174"/>
                <a:gd name="connsiteY14" fmla="*/ 21432 h 71921"/>
                <a:gd name="connsiteX0" fmla="*/ 11389 w 504308"/>
                <a:gd name="connsiteY0" fmla="*/ 21432 h 71921"/>
                <a:gd name="connsiteX1" fmla="*/ 9008 w 504308"/>
                <a:gd name="connsiteY1" fmla="*/ 71438 h 71921"/>
                <a:gd name="connsiteX2" fmla="*/ 92351 w 504308"/>
                <a:gd name="connsiteY2" fmla="*/ 47626 h 71921"/>
                <a:gd name="connsiteX3" fmla="*/ 173314 w 504308"/>
                <a:gd name="connsiteY3" fmla="*/ 61914 h 71921"/>
                <a:gd name="connsiteX4" fmla="*/ 259038 w 504308"/>
                <a:gd name="connsiteY4" fmla="*/ 40483 h 71921"/>
                <a:gd name="connsiteX5" fmla="*/ 342383 w 504308"/>
                <a:gd name="connsiteY5" fmla="*/ 64294 h 71921"/>
                <a:gd name="connsiteX6" fmla="*/ 425726 w 504308"/>
                <a:gd name="connsiteY6" fmla="*/ 42863 h 71921"/>
                <a:gd name="connsiteX7" fmla="*/ 504308 w 504308"/>
                <a:gd name="connsiteY7" fmla="*/ 61914 h 71921"/>
                <a:gd name="connsiteX8" fmla="*/ 504307 w 504308"/>
                <a:gd name="connsiteY8" fmla="*/ 23813 h 71921"/>
                <a:gd name="connsiteX9" fmla="*/ 425727 w 504308"/>
                <a:gd name="connsiteY9" fmla="*/ 2381 h 71921"/>
                <a:gd name="connsiteX10" fmla="*/ 342383 w 504308"/>
                <a:gd name="connsiteY10" fmla="*/ 21432 h 71921"/>
                <a:gd name="connsiteX11" fmla="*/ 259039 w 504308"/>
                <a:gd name="connsiteY11" fmla="*/ 0 h 71921"/>
                <a:gd name="connsiteX12" fmla="*/ 173315 w 504308"/>
                <a:gd name="connsiteY12" fmla="*/ 21431 h 71921"/>
                <a:gd name="connsiteX13" fmla="*/ 89971 w 504308"/>
                <a:gd name="connsiteY13" fmla="*/ 2383 h 71921"/>
                <a:gd name="connsiteX14" fmla="*/ 11389 w 504308"/>
                <a:gd name="connsiteY14" fmla="*/ 21432 h 71921"/>
                <a:gd name="connsiteX0" fmla="*/ 11389 w 504308"/>
                <a:gd name="connsiteY0" fmla="*/ 21432 h 71728"/>
                <a:gd name="connsiteX1" fmla="*/ 9008 w 504308"/>
                <a:gd name="connsiteY1" fmla="*/ 71438 h 71728"/>
                <a:gd name="connsiteX2" fmla="*/ 92351 w 504308"/>
                <a:gd name="connsiteY2" fmla="*/ 42863 h 71728"/>
                <a:gd name="connsiteX3" fmla="*/ 173314 w 504308"/>
                <a:gd name="connsiteY3" fmla="*/ 61914 h 71728"/>
                <a:gd name="connsiteX4" fmla="*/ 259038 w 504308"/>
                <a:gd name="connsiteY4" fmla="*/ 40483 h 71728"/>
                <a:gd name="connsiteX5" fmla="*/ 342383 w 504308"/>
                <a:gd name="connsiteY5" fmla="*/ 64294 h 71728"/>
                <a:gd name="connsiteX6" fmla="*/ 425726 w 504308"/>
                <a:gd name="connsiteY6" fmla="*/ 42863 h 71728"/>
                <a:gd name="connsiteX7" fmla="*/ 504308 w 504308"/>
                <a:gd name="connsiteY7" fmla="*/ 61914 h 71728"/>
                <a:gd name="connsiteX8" fmla="*/ 504307 w 504308"/>
                <a:gd name="connsiteY8" fmla="*/ 23813 h 71728"/>
                <a:gd name="connsiteX9" fmla="*/ 425727 w 504308"/>
                <a:gd name="connsiteY9" fmla="*/ 2381 h 71728"/>
                <a:gd name="connsiteX10" fmla="*/ 342383 w 504308"/>
                <a:gd name="connsiteY10" fmla="*/ 21432 h 71728"/>
                <a:gd name="connsiteX11" fmla="*/ 259039 w 504308"/>
                <a:gd name="connsiteY11" fmla="*/ 0 h 71728"/>
                <a:gd name="connsiteX12" fmla="*/ 173315 w 504308"/>
                <a:gd name="connsiteY12" fmla="*/ 21431 h 71728"/>
                <a:gd name="connsiteX13" fmla="*/ 89971 w 504308"/>
                <a:gd name="connsiteY13" fmla="*/ 2383 h 71728"/>
                <a:gd name="connsiteX14" fmla="*/ 11389 w 504308"/>
                <a:gd name="connsiteY14" fmla="*/ 21432 h 71728"/>
                <a:gd name="connsiteX0" fmla="*/ 7542 w 500461"/>
                <a:gd name="connsiteY0" fmla="*/ 21432 h 64299"/>
                <a:gd name="connsiteX1" fmla="*/ 12305 w 500461"/>
                <a:gd name="connsiteY1" fmla="*/ 61913 h 64299"/>
                <a:gd name="connsiteX2" fmla="*/ 88504 w 500461"/>
                <a:gd name="connsiteY2" fmla="*/ 42863 h 64299"/>
                <a:gd name="connsiteX3" fmla="*/ 169467 w 500461"/>
                <a:gd name="connsiteY3" fmla="*/ 61914 h 64299"/>
                <a:gd name="connsiteX4" fmla="*/ 255191 w 500461"/>
                <a:gd name="connsiteY4" fmla="*/ 40483 h 64299"/>
                <a:gd name="connsiteX5" fmla="*/ 338536 w 500461"/>
                <a:gd name="connsiteY5" fmla="*/ 64294 h 64299"/>
                <a:gd name="connsiteX6" fmla="*/ 421879 w 500461"/>
                <a:gd name="connsiteY6" fmla="*/ 42863 h 64299"/>
                <a:gd name="connsiteX7" fmla="*/ 500461 w 500461"/>
                <a:gd name="connsiteY7" fmla="*/ 61914 h 64299"/>
                <a:gd name="connsiteX8" fmla="*/ 500460 w 500461"/>
                <a:gd name="connsiteY8" fmla="*/ 23813 h 64299"/>
                <a:gd name="connsiteX9" fmla="*/ 421880 w 500461"/>
                <a:gd name="connsiteY9" fmla="*/ 2381 h 64299"/>
                <a:gd name="connsiteX10" fmla="*/ 338536 w 500461"/>
                <a:gd name="connsiteY10" fmla="*/ 21432 h 64299"/>
                <a:gd name="connsiteX11" fmla="*/ 255192 w 500461"/>
                <a:gd name="connsiteY11" fmla="*/ 0 h 64299"/>
                <a:gd name="connsiteX12" fmla="*/ 169468 w 500461"/>
                <a:gd name="connsiteY12" fmla="*/ 21431 h 64299"/>
                <a:gd name="connsiteX13" fmla="*/ 86124 w 500461"/>
                <a:gd name="connsiteY13" fmla="*/ 2383 h 64299"/>
                <a:gd name="connsiteX14" fmla="*/ 7542 w 500461"/>
                <a:gd name="connsiteY14" fmla="*/ 21432 h 64299"/>
                <a:gd name="connsiteX0" fmla="*/ 9377 w 497534"/>
                <a:gd name="connsiteY0" fmla="*/ 23813 h 64299"/>
                <a:gd name="connsiteX1" fmla="*/ 9378 w 497534"/>
                <a:gd name="connsiteY1" fmla="*/ 61913 h 64299"/>
                <a:gd name="connsiteX2" fmla="*/ 85577 w 497534"/>
                <a:gd name="connsiteY2" fmla="*/ 42863 h 64299"/>
                <a:gd name="connsiteX3" fmla="*/ 166540 w 497534"/>
                <a:gd name="connsiteY3" fmla="*/ 61914 h 64299"/>
                <a:gd name="connsiteX4" fmla="*/ 252264 w 497534"/>
                <a:gd name="connsiteY4" fmla="*/ 40483 h 64299"/>
                <a:gd name="connsiteX5" fmla="*/ 335609 w 497534"/>
                <a:gd name="connsiteY5" fmla="*/ 64294 h 64299"/>
                <a:gd name="connsiteX6" fmla="*/ 418952 w 497534"/>
                <a:gd name="connsiteY6" fmla="*/ 42863 h 64299"/>
                <a:gd name="connsiteX7" fmla="*/ 497534 w 497534"/>
                <a:gd name="connsiteY7" fmla="*/ 61914 h 64299"/>
                <a:gd name="connsiteX8" fmla="*/ 497533 w 497534"/>
                <a:gd name="connsiteY8" fmla="*/ 23813 h 64299"/>
                <a:gd name="connsiteX9" fmla="*/ 418953 w 497534"/>
                <a:gd name="connsiteY9" fmla="*/ 2381 h 64299"/>
                <a:gd name="connsiteX10" fmla="*/ 335609 w 497534"/>
                <a:gd name="connsiteY10" fmla="*/ 21432 h 64299"/>
                <a:gd name="connsiteX11" fmla="*/ 252265 w 497534"/>
                <a:gd name="connsiteY11" fmla="*/ 0 h 64299"/>
                <a:gd name="connsiteX12" fmla="*/ 166541 w 497534"/>
                <a:gd name="connsiteY12" fmla="*/ 21431 h 64299"/>
                <a:gd name="connsiteX13" fmla="*/ 83197 w 497534"/>
                <a:gd name="connsiteY13" fmla="*/ 2383 h 64299"/>
                <a:gd name="connsiteX14" fmla="*/ 9377 w 497534"/>
                <a:gd name="connsiteY14" fmla="*/ 23813 h 64299"/>
                <a:gd name="connsiteX0" fmla="*/ 9377 w 497534"/>
                <a:gd name="connsiteY0" fmla="*/ 23817 h 64303"/>
                <a:gd name="connsiteX1" fmla="*/ 9378 w 497534"/>
                <a:gd name="connsiteY1" fmla="*/ 61917 h 64303"/>
                <a:gd name="connsiteX2" fmla="*/ 85577 w 497534"/>
                <a:gd name="connsiteY2" fmla="*/ 42867 h 64303"/>
                <a:gd name="connsiteX3" fmla="*/ 166540 w 497534"/>
                <a:gd name="connsiteY3" fmla="*/ 61918 h 64303"/>
                <a:gd name="connsiteX4" fmla="*/ 252264 w 497534"/>
                <a:gd name="connsiteY4" fmla="*/ 40487 h 64303"/>
                <a:gd name="connsiteX5" fmla="*/ 335609 w 497534"/>
                <a:gd name="connsiteY5" fmla="*/ 64298 h 64303"/>
                <a:gd name="connsiteX6" fmla="*/ 418952 w 497534"/>
                <a:gd name="connsiteY6" fmla="*/ 42867 h 64303"/>
                <a:gd name="connsiteX7" fmla="*/ 497534 w 497534"/>
                <a:gd name="connsiteY7" fmla="*/ 61918 h 64303"/>
                <a:gd name="connsiteX8" fmla="*/ 497533 w 497534"/>
                <a:gd name="connsiteY8" fmla="*/ 23817 h 64303"/>
                <a:gd name="connsiteX9" fmla="*/ 418953 w 497534"/>
                <a:gd name="connsiteY9" fmla="*/ 2385 h 64303"/>
                <a:gd name="connsiteX10" fmla="*/ 335609 w 497534"/>
                <a:gd name="connsiteY10" fmla="*/ 21436 h 64303"/>
                <a:gd name="connsiteX11" fmla="*/ 252265 w 497534"/>
                <a:gd name="connsiteY11" fmla="*/ 4 h 64303"/>
                <a:gd name="connsiteX12" fmla="*/ 166541 w 497534"/>
                <a:gd name="connsiteY12" fmla="*/ 21435 h 64303"/>
                <a:gd name="connsiteX13" fmla="*/ 83197 w 497534"/>
                <a:gd name="connsiteY13" fmla="*/ 5 h 64303"/>
                <a:gd name="connsiteX14" fmla="*/ 9377 w 497534"/>
                <a:gd name="connsiteY14" fmla="*/ 23817 h 64303"/>
                <a:gd name="connsiteX0" fmla="*/ 9377 w 497534"/>
                <a:gd name="connsiteY0" fmla="*/ 23817 h 64303"/>
                <a:gd name="connsiteX1" fmla="*/ 9378 w 497534"/>
                <a:gd name="connsiteY1" fmla="*/ 61917 h 64303"/>
                <a:gd name="connsiteX2" fmla="*/ 85577 w 497534"/>
                <a:gd name="connsiteY2" fmla="*/ 42867 h 64303"/>
                <a:gd name="connsiteX3" fmla="*/ 166540 w 497534"/>
                <a:gd name="connsiteY3" fmla="*/ 61918 h 64303"/>
                <a:gd name="connsiteX4" fmla="*/ 252264 w 497534"/>
                <a:gd name="connsiteY4" fmla="*/ 40487 h 64303"/>
                <a:gd name="connsiteX5" fmla="*/ 335609 w 497534"/>
                <a:gd name="connsiteY5" fmla="*/ 64298 h 64303"/>
                <a:gd name="connsiteX6" fmla="*/ 418952 w 497534"/>
                <a:gd name="connsiteY6" fmla="*/ 42867 h 64303"/>
                <a:gd name="connsiteX7" fmla="*/ 497534 w 497534"/>
                <a:gd name="connsiteY7" fmla="*/ 61918 h 64303"/>
                <a:gd name="connsiteX8" fmla="*/ 497533 w 497534"/>
                <a:gd name="connsiteY8" fmla="*/ 23817 h 64303"/>
                <a:gd name="connsiteX9" fmla="*/ 418953 w 497534"/>
                <a:gd name="connsiteY9" fmla="*/ 2385 h 64303"/>
                <a:gd name="connsiteX10" fmla="*/ 335609 w 497534"/>
                <a:gd name="connsiteY10" fmla="*/ 21436 h 64303"/>
                <a:gd name="connsiteX11" fmla="*/ 252265 w 497534"/>
                <a:gd name="connsiteY11" fmla="*/ 4 h 64303"/>
                <a:gd name="connsiteX12" fmla="*/ 166541 w 497534"/>
                <a:gd name="connsiteY12" fmla="*/ 21435 h 64303"/>
                <a:gd name="connsiteX13" fmla="*/ 83197 w 497534"/>
                <a:gd name="connsiteY13" fmla="*/ 5 h 64303"/>
                <a:gd name="connsiteX14" fmla="*/ 9377 w 497534"/>
                <a:gd name="connsiteY14" fmla="*/ 23817 h 64303"/>
                <a:gd name="connsiteX0" fmla="*/ 9377 w 497534"/>
                <a:gd name="connsiteY0" fmla="*/ 23817 h 64303"/>
                <a:gd name="connsiteX1" fmla="*/ 9378 w 497534"/>
                <a:gd name="connsiteY1" fmla="*/ 61917 h 64303"/>
                <a:gd name="connsiteX2" fmla="*/ 85577 w 497534"/>
                <a:gd name="connsiteY2" fmla="*/ 42867 h 64303"/>
                <a:gd name="connsiteX3" fmla="*/ 166540 w 497534"/>
                <a:gd name="connsiteY3" fmla="*/ 61918 h 64303"/>
                <a:gd name="connsiteX4" fmla="*/ 252264 w 497534"/>
                <a:gd name="connsiteY4" fmla="*/ 40487 h 64303"/>
                <a:gd name="connsiteX5" fmla="*/ 335609 w 497534"/>
                <a:gd name="connsiteY5" fmla="*/ 64298 h 64303"/>
                <a:gd name="connsiteX6" fmla="*/ 418952 w 497534"/>
                <a:gd name="connsiteY6" fmla="*/ 42867 h 64303"/>
                <a:gd name="connsiteX7" fmla="*/ 497534 w 497534"/>
                <a:gd name="connsiteY7" fmla="*/ 61918 h 64303"/>
                <a:gd name="connsiteX8" fmla="*/ 497533 w 497534"/>
                <a:gd name="connsiteY8" fmla="*/ 23817 h 64303"/>
                <a:gd name="connsiteX9" fmla="*/ 418953 w 497534"/>
                <a:gd name="connsiteY9" fmla="*/ 2385 h 64303"/>
                <a:gd name="connsiteX10" fmla="*/ 335609 w 497534"/>
                <a:gd name="connsiteY10" fmla="*/ 21436 h 64303"/>
                <a:gd name="connsiteX11" fmla="*/ 249884 w 497534"/>
                <a:gd name="connsiteY11" fmla="*/ 4 h 64303"/>
                <a:gd name="connsiteX12" fmla="*/ 166541 w 497534"/>
                <a:gd name="connsiteY12" fmla="*/ 21435 h 64303"/>
                <a:gd name="connsiteX13" fmla="*/ 83197 w 497534"/>
                <a:gd name="connsiteY13" fmla="*/ 5 h 64303"/>
                <a:gd name="connsiteX14" fmla="*/ 9377 w 497534"/>
                <a:gd name="connsiteY14" fmla="*/ 23817 h 64303"/>
                <a:gd name="connsiteX0" fmla="*/ 9377 w 497534"/>
                <a:gd name="connsiteY0" fmla="*/ 23817 h 64303"/>
                <a:gd name="connsiteX1" fmla="*/ 9378 w 497534"/>
                <a:gd name="connsiteY1" fmla="*/ 61917 h 64303"/>
                <a:gd name="connsiteX2" fmla="*/ 85577 w 497534"/>
                <a:gd name="connsiteY2" fmla="*/ 42867 h 64303"/>
                <a:gd name="connsiteX3" fmla="*/ 166540 w 497534"/>
                <a:gd name="connsiteY3" fmla="*/ 61918 h 64303"/>
                <a:gd name="connsiteX4" fmla="*/ 252264 w 497534"/>
                <a:gd name="connsiteY4" fmla="*/ 40487 h 64303"/>
                <a:gd name="connsiteX5" fmla="*/ 335609 w 497534"/>
                <a:gd name="connsiteY5" fmla="*/ 64298 h 64303"/>
                <a:gd name="connsiteX6" fmla="*/ 418952 w 497534"/>
                <a:gd name="connsiteY6" fmla="*/ 42867 h 64303"/>
                <a:gd name="connsiteX7" fmla="*/ 497534 w 497534"/>
                <a:gd name="connsiteY7" fmla="*/ 61918 h 64303"/>
                <a:gd name="connsiteX8" fmla="*/ 497533 w 497534"/>
                <a:gd name="connsiteY8" fmla="*/ 23817 h 64303"/>
                <a:gd name="connsiteX9" fmla="*/ 418953 w 497534"/>
                <a:gd name="connsiteY9" fmla="*/ 2385 h 64303"/>
                <a:gd name="connsiteX10" fmla="*/ 335609 w 497534"/>
                <a:gd name="connsiteY10" fmla="*/ 21436 h 64303"/>
                <a:gd name="connsiteX11" fmla="*/ 249884 w 497534"/>
                <a:gd name="connsiteY11" fmla="*/ 4 h 64303"/>
                <a:gd name="connsiteX12" fmla="*/ 166541 w 497534"/>
                <a:gd name="connsiteY12" fmla="*/ 21435 h 64303"/>
                <a:gd name="connsiteX13" fmla="*/ 83197 w 497534"/>
                <a:gd name="connsiteY13" fmla="*/ 5 h 64303"/>
                <a:gd name="connsiteX14" fmla="*/ 9377 w 497534"/>
                <a:gd name="connsiteY14" fmla="*/ 23817 h 64303"/>
                <a:gd name="connsiteX0" fmla="*/ 9377 w 497534"/>
                <a:gd name="connsiteY0" fmla="*/ 23818 h 64304"/>
                <a:gd name="connsiteX1" fmla="*/ 9378 w 497534"/>
                <a:gd name="connsiteY1" fmla="*/ 61918 h 64304"/>
                <a:gd name="connsiteX2" fmla="*/ 85577 w 497534"/>
                <a:gd name="connsiteY2" fmla="*/ 42868 h 64304"/>
                <a:gd name="connsiteX3" fmla="*/ 166540 w 497534"/>
                <a:gd name="connsiteY3" fmla="*/ 61919 h 64304"/>
                <a:gd name="connsiteX4" fmla="*/ 252264 w 497534"/>
                <a:gd name="connsiteY4" fmla="*/ 40488 h 64304"/>
                <a:gd name="connsiteX5" fmla="*/ 335609 w 497534"/>
                <a:gd name="connsiteY5" fmla="*/ 64299 h 64304"/>
                <a:gd name="connsiteX6" fmla="*/ 418952 w 497534"/>
                <a:gd name="connsiteY6" fmla="*/ 42868 h 64304"/>
                <a:gd name="connsiteX7" fmla="*/ 497534 w 497534"/>
                <a:gd name="connsiteY7" fmla="*/ 61919 h 64304"/>
                <a:gd name="connsiteX8" fmla="*/ 497533 w 497534"/>
                <a:gd name="connsiteY8" fmla="*/ 23818 h 64304"/>
                <a:gd name="connsiteX9" fmla="*/ 416572 w 497534"/>
                <a:gd name="connsiteY9" fmla="*/ 5 h 64304"/>
                <a:gd name="connsiteX10" fmla="*/ 335609 w 497534"/>
                <a:gd name="connsiteY10" fmla="*/ 21437 h 64304"/>
                <a:gd name="connsiteX11" fmla="*/ 249884 w 497534"/>
                <a:gd name="connsiteY11" fmla="*/ 5 h 64304"/>
                <a:gd name="connsiteX12" fmla="*/ 166541 w 497534"/>
                <a:gd name="connsiteY12" fmla="*/ 21436 h 64304"/>
                <a:gd name="connsiteX13" fmla="*/ 83197 w 497534"/>
                <a:gd name="connsiteY13" fmla="*/ 6 h 64304"/>
                <a:gd name="connsiteX14" fmla="*/ 9377 w 497534"/>
                <a:gd name="connsiteY14" fmla="*/ 23818 h 64304"/>
                <a:gd name="connsiteX0" fmla="*/ 9377 w 497534"/>
                <a:gd name="connsiteY0" fmla="*/ 23818 h 64304"/>
                <a:gd name="connsiteX1" fmla="*/ 9378 w 497534"/>
                <a:gd name="connsiteY1" fmla="*/ 61918 h 64304"/>
                <a:gd name="connsiteX2" fmla="*/ 85577 w 497534"/>
                <a:gd name="connsiteY2" fmla="*/ 42868 h 64304"/>
                <a:gd name="connsiteX3" fmla="*/ 166540 w 497534"/>
                <a:gd name="connsiteY3" fmla="*/ 61919 h 64304"/>
                <a:gd name="connsiteX4" fmla="*/ 252264 w 497534"/>
                <a:gd name="connsiteY4" fmla="*/ 40488 h 64304"/>
                <a:gd name="connsiteX5" fmla="*/ 335609 w 497534"/>
                <a:gd name="connsiteY5" fmla="*/ 64299 h 64304"/>
                <a:gd name="connsiteX6" fmla="*/ 418952 w 497534"/>
                <a:gd name="connsiteY6" fmla="*/ 42868 h 64304"/>
                <a:gd name="connsiteX7" fmla="*/ 497534 w 497534"/>
                <a:gd name="connsiteY7" fmla="*/ 61919 h 64304"/>
                <a:gd name="connsiteX8" fmla="*/ 497533 w 497534"/>
                <a:gd name="connsiteY8" fmla="*/ 23818 h 64304"/>
                <a:gd name="connsiteX9" fmla="*/ 416572 w 497534"/>
                <a:gd name="connsiteY9" fmla="*/ 5 h 64304"/>
                <a:gd name="connsiteX10" fmla="*/ 335609 w 497534"/>
                <a:gd name="connsiteY10" fmla="*/ 21437 h 64304"/>
                <a:gd name="connsiteX11" fmla="*/ 249884 w 497534"/>
                <a:gd name="connsiteY11" fmla="*/ 5 h 64304"/>
                <a:gd name="connsiteX12" fmla="*/ 166541 w 497534"/>
                <a:gd name="connsiteY12" fmla="*/ 21436 h 64304"/>
                <a:gd name="connsiteX13" fmla="*/ 83197 w 497534"/>
                <a:gd name="connsiteY13" fmla="*/ 6 h 64304"/>
                <a:gd name="connsiteX14" fmla="*/ 9377 w 497534"/>
                <a:gd name="connsiteY14" fmla="*/ 23818 h 64304"/>
                <a:gd name="connsiteX0" fmla="*/ 9377 w 497534"/>
                <a:gd name="connsiteY0" fmla="*/ 23818 h 64304"/>
                <a:gd name="connsiteX1" fmla="*/ 9378 w 497534"/>
                <a:gd name="connsiteY1" fmla="*/ 61918 h 64304"/>
                <a:gd name="connsiteX2" fmla="*/ 85577 w 497534"/>
                <a:gd name="connsiteY2" fmla="*/ 42868 h 64304"/>
                <a:gd name="connsiteX3" fmla="*/ 166540 w 497534"/>
                <a:gd name="connsiteY3" fmla="*/ 61919 h 64304"/>
                <a:gd name="connsiteX4" fmla="*/ 252264 w 497534"/>
                <a:gd name="connsiteY4" fmla="*/ 40488 h 64304"/>
                <a:gd name="connsiteX5" fmla="*/ 335609 w 497534"/>
                <a:gd name="connsiteY5" fmla="*/ 64299 h 64304"/>
                <a:gd name="connsiteX6" fmla="*/ 418952 w 497534"/>
                <a:gd name="connsiteY6" fmla="*/ 42868 h 64304"/>
                <a:gd name="connsiteX7" fmla="*/ 497534 w 497534"/>
                <a:gd name="connsiteY7" fmla="*/ 61919 h 64304"/>
                <a:gd name="connsiteX8" fmla="*/ 497533 w 497534"/>
                <a:gd name="connsiteY8" fmla="*/ 23818 h 64304"/>
                <a:gd name="connsiteX9" fmla="*/ 416572 w 497534"/>
                <a:gd name="connsiteY9" fmla="*/ 5 h 64304"/>
                <a:gd name="connsiteX10" fmla="*/ 335609 w 497534"/>
                <a:gd name="connsiteY10" fmla="*/ 21437 h 64304"/>
                <a:gd name="connsiteX11" fmla="*/ 249884 w 497534"/>
                <a:gd name="connsiteY11" fmla="*/ 5 h 64304"/>
                <a:gd name="connsiteX12" fmla="*/ 166541 w 497534"/>
                <a:gd name="connsiteY12" fmla="*/ 21436 h 64304"/>
                <a:gd name="connsiteX13" fmla="*/ 83197 w 497534"/>
                <a:gd name="connsiteY13" fmla="*/ 6 h 64304"/>
                <a:gd name="connsiteX14" fmla="*/ 9377 w 497534"/>
                <a:gd name="connsiteY14" fmla="*/ 23818 h 64304"/>
                <a:gd name="connsiteX0" fmla="*/ 9377 w 497534"/>
                <a:gd name="connsiteY0" fmla="*/ 23818 h 64304"/>
                <a:gd name="connsiteX1" fmla="*/ 9378 w 497534"/>
                <a:gd name="connsiteY1" fmla="*/ 61918 h 64304"/>
                <a:gd name="connsiteX2" fmla="*/ 85577 w 497534"/>
                <a:gd name="connsiteY2" fmla="*/ 42868 h 64304"/>
                <a:gd name="connsiteX3" fmla="*/ 166540 w 497534"/>
                <a:gd name="connsiteY3" fmla="*/ 61919 h 64304"/>
                <a:gd name="connsiteX4" fmla="*/ 252264 w 497534"/>
                <a:gd name="connsiteY4" fmla="*/ 40488 h 64304"/>
                <a:gd name="connsiteX5" fmla="*/ 335609 w 497534"/>
                <a:gd name="connsiteY5" fmla="*/ 64299 h 64304"/>
                <a:gd name="connsiteX6" fmla="*/ 418952 w 497534"/>
                <a:gd name="connsiteY6" fmla="*/ 42868 h 64304"/>
                <a:gd name="connsiteX7" fmla="*/ 497534 w 497534"/>
                <a:gd name="connsiteY7" fmla="*/ 61919 h 64304"/>
                <a:gd name="connsiteX8" fmla="*/ 497533 w 497534"/>
                <a:gd name="connsiteY8" fmla="*/ 23818 h 64304"/>
                <a:gd name="connsiteX9" fmla="*/ 416572 w 497534"/>
                <a:gd name="connsiteY9" fmla="*/ 5 h 64304"/>
                <a:gd name="connsiteX10" fmla="*/ 335609 w 497534"/>
                <a:gd name="connsiteY10" fmla="*/ 21437 h 64304"/>
                <a:gd name="connsiteX11" fmla="*/ 249884 w 497534"/>
                <a:gd name="connsiteY11" fmla="*/ 5 h 64304"/>
                <a:gd name="connsiteX12" fmla="*/ 166541 w 497534"/>
                <a:gd name="connsiteY12" fmla="*/ 21436 h 64304"/>
                <a:gd name="connsiteX13" fmla="*/ 83197 w 497534"/>
                <a:gd name="connsiteY13" fmla="*/ 6 h 64304"/>
                <a:gd name="connsiteX14" fmla="*/ 9377 w 497534"/>
                <a:gd name="connsiteY14" fmla="*/ 23818 h 64304"/>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4116 h 64597"/>
                <a:gd name="connsiteX1" fmla="*/ 9378 w 497534"/>
                <a:gd name="connsiteY1" fmla="*/ 62216 h 64597"/>
                <a:gd name="connsiteX2" fmla="*/ 85577 w 497534"/>
                <a:gd name="connsiteY2" fmla="*/ 43166 h 64597"/>
                <a:gd name="connsiteX3" fmla="*/ 166540 w 497534"/>
                <a:gd name="connsiteY3" fmla="*/ 62217 h 64597"/>
                <a:gd name="connsiteX4" fmla="*/ 252264 w 497534"/>
                <a:gd name="connsiteY4" fmla="*/ 43167 h 64597"/>
                <a:gd name="connsiteX5" fmla="*/ 335609 w 497534"/>
                <a:gd name="connsiteY5" fmla="*/ 64597 h 64597"/>
                <a:gd name="connsiteX6" fmla="*/ 418952 w 497534"/>
                <a:gd name="connsiteY6" fmla="*/ 43166 h 64597"/>
                <a:gd name="connsiteX7" fmla="*/ 497534 w 497534"/>
                <a:gd name="connsiteY7" fmla="*/ 62217 h 64597"/>
                <a:gd name="connsiteX8" fmla="*/ 497533 w 497534"/>
                <a:gd name="connsiteY8" fmla="*/ 24116 h 64597"/>
                <a:gd name="connsiteX9" fmla="*/ 418656 w 497534"/>
                <a:gd name="connsiteY9" fmla="*/ 5 h 64597"/>
                <a:gd name="connsiteX10" fmla="*/ 335609 w 497534"/>
                <a:gd name="connsiteY10" fmla="*/ 21735 h 64597"/>
                <a:gd name="connsiteX11" fmla="*/ 249884 w 497534"/>
                <a:gd name="connsiteY11" fmla="*/ 303 h 64597"/>
                <a:gd name="connsiteX12" fmla="*/ 166541 w 497534"/>
                <a:gd name="connsiteY12" fmla="*/ 21734 h 64597"/>
                <a:gd name="connsiteX13" fmla="*/ 83197 w 497534"/>
                <a:gd name="connsiteY13" fmla="*/ 304 h 64597"/>
                <a:gd name="connsiteX14" fmla="*/ 9377 w 497534"/>
                <a:gd name="connsiteY14" fmla="*/ 24116 h 64597"/>
                <a:gd name="connsiteX0" fmla="*/ 9377 w 497534"/>
                <a:gd name="connsiteY0" fmla="*/ 24112 h 64593"/>
                <a:gd name="connsiteX1" fmla="*/ 9378 w 497534"/>
                <a:gd name="connsiteY1" fmla="*/ 62212 h 64593"/>
                <a:gd name="connsiteX2" fmla="*/ 85577 w 497534"/>
                <a:gd name="connsiteY2" fmla="*/ 43162 h 64593"/>
                <a:gd name="connsiteX3" fmla="*/ 166540 w 497534"/>
                <a:gd name="connsiteY3" fmla="*/ 62213 h 64593"/>
                <a:gd name="connsiteX4" fmla="*/ 252264 w 497534"/>
                <a:gd name="connsiteY4" fmla="*/ 43163 h 64593"/>
                <a:gd name="connsiteX5" fmla="*/ 335609 w 497534"/>
                <a:gd name="connsiteY5" fmla="*/ 64593 h 64593"/>
                <a:gd name="connsiteX6" fmla="*/ 418952 w 497534"/>
                <a:gd name="connsiteY6" fmla="*/ 43162 h 64593"/>
                <a:gd name="connsiteX7" fmla="*/ 497534 w 497534"/>
                <a:gd name="connsiteY7" fmla="*/ 62213 h 64593"/>
                <a:gd name="connsiteX8" fmla="*/ 497533 w 497534"/>
                <a:gd name="connsiteY8" fmla="*/ 24112 h 64593"/>
                <a:gd name="connsiteX9" fmla="*/ 418656 w 497534"/>
                <a:gd name="connsiteY9" fmla="*/ 1 h 64593"/>
                <a:gd name="connsiteX10" fmla="*/ 335609 w 497534"/>
                <a:gd name="connsiteY10" fmla="*/ 21731 h 64593"/>
                <a:gd name="connsiteX11" fmla="*/ 249884 w 497534"/>
                <a:gd name="connsiteY11" fmla="*/ 299 h 64593"/>
                <a:gd name="connsiteX12" fmla="*/ 166541 w 497534"/>
                <a:gd name="connsiteY12" fmla="*/ 21730 h 64593"/>
                <a:gd name="connsiteX13" fmla="*/ 83197 w 497534"/>
                <a:gd name="connsiteY13" fmla="*/ 300 h 64593"/>
                <a:gd name="connsiteX14" fmla="*/ 9377 w 497534"/>
                <a:gd name="connsiteY14" fmla="*/ 24112 h 64593"/>
                <a:gd name="connsiteX0" fmla="*/ 9377 w 497534"/>
                <a:gd name="connsiteY0" fmla="*/ 24112 h 64595"/>
                <a:gd name="connsiteX1" fmla="*/ 9378 w 497534"/>
                <a:gd name="connsiteY1" fmla="*/ 62212 h 64595"/>
                <a:gd name="connsiteX2" fmla="*/ 85577 w 497534"/>
                <a:gd name="connsiteY2" fmla="*/ 43162 h 64595"/>
                <a:gd name="connsiteX3" fmla="*/ 166540 w 497534"/>
                <a:gd name="connsiteY3" fmla="*/ 62213 h 64595"/>
                <a:gd name="connsiteX4" fmla="*/ 252264 w 497534"/>
                <a:gd name="connsiteY4" fmla="*/ 43163 h 64595"/>
                <a:gd name="connsiteX5" fmla="*/ 335609 w 497534"/>
                <a:gd name="connsiteY5" fmla="*/ 64593 h 64595"/>
                <a:gd name="connsiteX6" fmla="*/ 417166 w 497534"/>
                <a:gd name="connsiteY6" fmla="*/ 44948 h 64595"/>
                <a:gd name="connsiteX7" fmla="*/ 497534 w 497534"/>
                <a:gd name="connsiteY7" fmla="*/ 62213 h 64595"/>
                <a:gd name="connsiteX8" fmla="*/ 497533 w 497534"/>
                <a:gd name="connsiteY8" fmla="*/ 24112 h 64595"/>
                <a:gd name="connsiteX9" fmla="*/ 418656 w 497534"/>
                <a:gd name="connsiteY9" fmla="*/ 1 h 64595"/>
                <a:gd name="connsiteX10" fmla="*/ 335609 w 497534"/>
                <a:gd name="connsiteY10" fmla="*/ 21731 h 64595"/>
                <a:gd name="connsiteX11" fmla="*/ 249884 w 497534"/>
                <a:gd name="connsiteY11" fmla="*/ 299 h 64595"/>
                <a:gd name="connsiteX12" fmla="*/ 166541 w 497534"/>
                <a:gd name="connsiteY12" fmla="*/ 21730 h 64595"/>
                <a:gd name="connsiteX13" fmla="*/ 83197 w 497534"/>
                <a:gd name="connsiteY13" fmla="*/ 300 h 64595"/>
                <a:gd name="connsiteX14" fmla="*/ 9377 w 497534"/>
                <a:gd name="connsiteY14" fmla="*/ 24112 h 64595"/>
                <a:gd name="connsiteX0" fmla="*/ 9377 w 497534"/>
                <a:gd name="connsiteY0" fmla="*/ 24112 h 64596"/>
                <a:gd name="connsiteX1" fmla="*/ 9378 w 497534"/>
                <a:gd name="connsiteY1" fmla="*/ 62212 h 64596"/>
                <a:gd name="connsiteX2" fmla="*/ 85577 w 497534"/>
                <a:gd name="connsiteY2" fmla="*/ 43162 h 64596"/>
                <a:gd name="connsiteX3" fmla="*/ 166540 w 497534"/>
                <a:gd name="connsiteY3" fmla="*/ 62213 h 64596"/>
                <a:gd name="connsiteX4" fmla="*/ 252264 w 497534"/>
                <a:gd name="connsiteY4" fmla="*/ 43163 h 64596"/>
                <a:gd name="connsiteX5" fmla="*/ 335609 w 497534"/>
                <a:gd name="connsiteY5" fmla="*/ 64593 h 64596"/>
                <a:gd name="connsiteX6" fmla="*/ 417166 w 497534"/>
                <a:gd name="connsiteY6" fmla="*/ 44948 h 64596"/>
                <a:gd name="connsiteX7" fmla="*/ 497534 w 497534"/>
                <a:gd name="connsiteY7" fmla="*/ 62213 h 64596"/>
                <a:gd name="connsiteX8" fmla="*/ 497533 w 497534"/>
                <a:gd name="connsiteY8" fmla="*/ 24112 h 64596"/>
                <a:gd name="connsiteX9" fmla="*/ 418656 w 497534"/>
                <a:gd name="connsiteY9" fmla="*/ 1 h 64596"/>
                <a:gd name="connsiteX10" fmla="*/ 335609 w 497534"/>
                <a:gd name="connsiteY10" fmla="*/ 21731 h 64596"/>
                <a:gd name="connsiteX11" fmla="*/ 249884 w 497534"/>
                <a:gd name="connsiteY11" fmla="*/ 299 h 64596"/>
                <a:gd name="connsiteX12" fmla="*/ 166541 w 497534"/>
                <a:gd name="connsiteY12" fmla="*/ 21730 h 64596"/>
                <a:gd name="connsiteX13" fmla="*/ 83197 w 497534"/>
                <a:gd name="connsiteY13" fmla="*/ 300 h 64596"/>
                <a:gd name="connsiteX14" fmla="*/ 9377 w 497534"/>
                <a:gd name="connsiteY14" fmla="*/ 24112 h 64596"/>
                <a:gd name="connsiteX0" fmla="*/ 9377 w 497534"/>
                <a:gd name="connsiteY0" fmla="*/ 23818 h 64302"/>
                <a:gd name="connsiteX1" fmla="*/ 9378 w 497534"/>
                <a:gd name="connsiteY1" fmla="*/ 61918 h 64302"/>
                <a:gd name="connsiteX2" fmla="*/ 85577 w 497534"/>
                <a:gd name="connsiteY2" fmla="*/ 42868 h 64302"/>
                <a:gd name="connsiteX3" fmla="*/ 166540 w 497534"/>
                <a:gd name="connsiteY3" fmla="*/ 61919 h 64302"/>
                <a:gd name="connsiteX4" fmla="*/ 252264 w 497534"/>
                <a:gd name="connsiteY4" fmla="*/ 42869 h 64302"/>
                <a:gd name="connsiteX5" fmla="*/ 335609 w 497534"/>
                <a:gd name="connsiteY5" fmla="*/ 64299 h 64302"/>
                <a:gd name="connsiteX6" fmla="*/ 417166 w 497534"/>
                <a:gd name="connsiteY6" fmla="*/ 44654 h 64302"/>
                <a:gd name="connsiteX7" fmla="*/ 497534 w 497534"/>
                <a:gd name="connsiteY7" fmla="*/ 61919 h 64302"/>
                <a:gd name="connsiteX8" fmla="*/ 497533 w 497534"/>
                <a:gd name="connsiteY8" fmla="*/ 23818 h 64302"/>
                <a:gd name="connsiteX9" fmla="*/ 418656 w 497534"/>
                <a:gd name="connsiteY9" fmla="*/ 3874 h 64302"/>
                <a:gd name="connsiteX10" fmla="*/ 335609 w 497534"/>
                <a:gd name="connsiteY10" fmla="*/ 21437 h 64302"/>
                <a:gd name="connsiteX11" fmla="*/ 249884 w 497534"/>
                <a:gd name="connsiteY11" fmla="*/ 5 h 64302"/>
                <a:gd name="connsiteX12" fmla="*/ 166541 w 497534"/>
                <a:gd name="connsiteY12" fmla="*/ 21436 h 64302"/>
                <a:gd name="connsiteX13" fmla="*/ 83197 w 497534"/>
                <a:gd name="connsiteY13" fmla="*/ 6 h 64302"/>
                <a:gd name="connsiteX14" fmla="*/ 9377 w 497534"/>
                <a:gd name="connsiteY14" fmla="*/ 23818 h 64302"/>
                <a:gd name="connsiteX0" fmla="*/ 9377 w 497534"/>
                <a:gd name="connsiteY0" fmla="*/ 23818 h 64302"/>
                <a:gd name="connsiteX1" fmla="*/ 9378 w 497534"/>
                <a:gd name="connsiteY1" fmla="*/ 61918 h 64302"/>
                <a:gd name="connsiteX2" fmla="*/ 85577 w 497534"/>
                <a:gd name="connsiteY2" fmla="*/ 42868 h 64302"/>
                <a:gd name="connsiteX3" fmla="*/ 166540 w 497534"/>
                <a:gd name="connsiteY3" fmla="*/ 61919 h 64302"/>
                <a:gd name="connsiteX4" fmla="*/ 252264 w 497534"/>
                <a:gd name="connsiteY4" fmla="*/ 42869 h 64302"/>
                <a:gd name="connsiteX5" fmla="*/ 335609 w 497534"/>
                <a:gd name="connsiteY5" fmla="*/ 64299 h 64302"/>
                <a:gd name="connsiteX6" fmla="*/ 417166 w 497534"/>
                <a:gd name="connsiteY6" fmla="*/ 44654 h 64302"/>
                <a:gd name="connsiteX7" fmla="*/ 497534 w 497534"/>
                <a:gd name="connsiteY7" fmla="*/ 61919 h 64302"/>
                <a:gd name="connsiteX8" fmla="*/ 497533 w 497534"/>
                <a:gd name="connsiteY8" fmla="*/ 23818 h 64302"/>
                <a:gd name="connsiteX9" fmla="*/ 418061 w 497534"/>
                <a:gd name="connsiteY9" fmla="*/ 5065 h 64302"/>
                <a:gd name="connsiteX10" fmla="*/ 335609 w 497534"/>
                <a:gd name="connsiteY10" fmla="*/ 21437 h 64302"/>
                <a:gd name="connsiteX11" fmla="*/ 249884 w 497534"/>
                <a:gd name="connsiteY11" fmla="*/ 5 h 64302"/>
                <a:gd name="connsiteX12" fmla="*/ 166541 w 497534"/>
                <a:gd name="connsiteY12" fmla="*/ 21436 h 64302"/>
                <a:gd name="connsiteX13" fmla="*/ 83197 w 497534"/>
                <a:gd name="connsiteY13" fmla="*/ 6 h 64302"/>
                <a:gd name="connsiteX14" fmla="*/ 9377 w 497534"/>
                <a:gd name="connsiteY14" fmla="*/ 23818 h 64302"/>
                <a:gd name="connsiteX0" fmla="*/ 9377 w 497534"/>
                <a:gd name="connsiteY0" fmla="*/ 23818 h 64302"/>
                <a:gd name="connsiteX1" fmla="*/ 9378 w 497534"/>
                <a:gd name="connsiteY1" fmla="*/ 61918 h 64302"/>
                <a:gd name="connsiteX2" fmla="*/ 85577 w 497534"/>
                <a:gd name="connsiteY2" fmla="*/ 42868 h 64302"/>
                <a:gd name="connsiteX3" fmla="*/ 166540 w 497534"/>
                <a:gd name="connsiteY3" fmla="*/ 61919 h 64302"/>
                <a:gd name="connsiteX4" fmla="*/ 252264 w 497534"/>
                <a:gd name="connsiteY4" fmla="*/ 42869 h 64302"/>
                <a:gd name="connsiteX5" fmla="*/ 335609 w 497534"/>
                <a:gd name="connsiteY5" fmla="*/ 64299 h 64302"/>
                <a:gd name="connsiteX6" fmla="*/ 417166 w 497534"/>
                <a:gd name="connsiteY6" fmla="*/ 44654 h 64302"/>
                <a:gd name="connsiteX7" fmla="*/ 497534 w 497534"/>
                <a:gd name="connsiteY7" fmla="*/ 61919 h 64302"/>
                <a:gd name="connsiteX8" fmla="*/ 497533 w 497534"/>
                <a:gd name="connsiteY8" fmla="*/ 23818 h 64302"/>
                <a:gd name="connsiteX9" fmla="*/ 418061 w 497534"/>
                <a:gd name="connsiteY9" fmla="*/ 5065 h 64302"/>
                <a:gd name="connsiteX10" fmla="*/ 335609 w 497534"/>
                <a:gd name="connsiteY10" fmla="*/ 21437 h 64302"/>
                <a:gd name="connsiteX11" fmla="*/ 249884 w 497534"/>
                <a:gd name="connsiteY11" fmla="*/ 5 h 64302"/>
                <a:gd name="connsiteX12" fmla="*/ 166541 w 497534"/>
                <a:gd name="connsiteY12" fmla="*/ 21436 h 64302"/>
                <a:gd name="connsiteX13" fmla="*/ 83197 w 497534"/>
                <a:gd name="connsiteY13" fmla="*/ 6 h 64302"/>
                <a:gd name="connsiteX14" fmla="*/ 9377 w 497534"/>
                <a:gd name="connsiteY14" fmla="*/ 23818 h 64302"/>
                <a:gd name="connsiteX0" fmla="*/ 9377 w 497534"/>
                <a:gd name="connsiteY0" fmla="*/ 23818 h 64302"/>
                <a:gd name="connsiteX1" fmla="*/ 9378 w 497534"/>
                <a:gd name="connsiteY1" fmla="*/ 61918 h 64302"/>
                <a:gd name="connsiteX2" fmla="*/ 85577 w 497534"/>
                <a:gd name="connsiteY2" fmla="*/ 42868 h 64302"/>
                <a:gd name="connsiteX3" fmla="*/ 166540 w 497534"/>
                <a:gd name="connsiteY3" fmla="*/ 61919 h 64302"/>
                <a:gd name="connsiteX4" fmla="*/ 252264 w 497534"/>
                <a:gd name="connsiteY4" fmla="*/ 42869 h 64302"/>
                <a:gd name="connsiteX5" fmla="*/ 335609 w 497534"/>
                <a:gd name="connsiteY5" fmla="*/ 64299 h 64302"/>
                <a:gd name="connsiteX6" fmla="*/ 417166 w 497534"/>
                <a:gd name="connsiteY6" fmla="*/ 44654 h 64302"/>
                <a:gd name="connsiteX7" fmla="*/ 497534 w 497534"/>
                <a:gd name="connsiteY7" fmla="*/ 61919 h 64302"/>
                <a:gd name="connsiteX8" fmla="*/ 497533 w 497534"/>
                <a:gd name="connsiteY8" fmla="*/ 23818 h 64302"/>
                <a:gd name="connsiteX9" fmla="*/ 418061 w 497534"/>
                <a:gd name="connsiteY9" fmla="*/ 5065 h 64302"/>
                <a:gd name="connsiteX10" fmla="*/ 335609 w 497534"/>
                <a:gd name="connsiteY10" fmla="*/ 21437 h 64302"/>
                <a:gd name="connsiteX11" fmla="*/ 249884 w 497534"/>
                <a:gd name="connsiteY11" fmla="*/ 5 h 64302"/>
                <a:gd name="connsiteX12" fmla="*/ 166541 w 497534"/>
                <a:gd name="connsiteY12" fmla="*/ 21436 h 64302"/>
                <a:gd name="connsiteX13" fmla="*/ 83197 w 497534"/>
                <a:gd name="connsiteY13" fmla="*/ 6 h 64302"/>
                <a:gd name="connsiteX14" fmla="*/ 9377 w 497534"/>
                <a:gd name="connsiteY14" fmla="*/ 23818 h 64302"/>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52264 w 497534"/>
                <a:gd name="connsiteY4" fmla="*/ 42869 h 62228"/>
                <a:gd name="connsiteX5" fmla="*/ 334418 w 497534"/>
                <a:gd name="connsiteY5" fmla="*/ 61918 h 62228"/>
                <a:gd name="connsiteX6" fmla="*/ 417166 w 497534"/>
                <a:gd name="connsiteY6" fmla="*/ 44654 h 62228"/>
                <a:gd name="connsiteX7" fmla="*/ 497534 w 497534"/>
                <a:gd name="connsiteY7" fmla="*/ 61919 h 62228"/>
                <a:gd name="connsiteX8" fmla="*/ 497533 w 497534"/>
                <a:gd name="connsiteY8" fmla="*/ 23818 h 62228"/>
                <a:gd name="connsiteX9" fmla="*/ 418061 w 497534"/>
                <a:gd name="connsiteY9" fmla="*/ 5065 h 62228"/>
                <a:gd name="connsiteX10" fmla="*/ 335609 w 497534"/>
                <a:gd name="connsiteY10" fmla="*/ 21437 h 62228"/>
                <a:gd name="connsiteX11" fmla="*/ 249884 w 497534"/>
                <a:gd name="connsiteY11" fmla="*/ 5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7166 w 497534"/>
                <a:gd name="connsiteY6" fmla="*/ 44654 h 62228"/>
                <a:gd name="connsiteX7" fmla="*/ 497534 w 497534"/>
                <a:gd name="connsiteY7" fmla="*/ 61919 h 62228"/>
                <a:gd name="connsiteX8" fmla="*/ 497533 w 497534"/>
                <a:gd name="connsiteY8" fmla="*/ 23818 h 62228"/>
                <a:gd name="connsiteX9" fmla="*/ 418061 w 497534"/>
                <a:gd name="connsiteY9" fmla="*/ 5065 h 62228"/>
                <a:gd name="connsiteX10" fmla="*/ 335609 w 497534"/>
                <a:gd name="connsiteY10" fmla="*/ 21437 h 62228"/>
                <a:gd name="connsiteX11" fmla="*/ 249884 w 497534"/>
                <a:gd name="connsiteY11" fmla="*/ 5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7166 w 497534"/>
                <a:gd name="connsiteY6" fmla="*/ 44654 h 62228"/>
                <a:gd name="connsiteX7" fmla="*/ 497534 w 497534"/>
                <a:gd name="connsiteY7" fmla="*/ 61919 h 62228"/>
                <a:gd name="connsiteX8" fmla="*/ 497533 w 497534"/>
                <a:gd name="connsiteY8" fmla="*/ 23818 h 62228"/>
                <a:gd name="connsiteX9" fmla="*/ 418061 w 497534"/>
                <a:gd name="connsiteY9" fmla="*/ 5065 h 62228"/>
                <a:gd name="connsiteX10" fmla="*/ 335609 w 497534"/>
                <a:gd name="connsiteY10" fmla="*/ 21437 h 62228"/>
                <a:gd name="connsiteX11" fmla="*/ 249884 w 497534"/>
                <a:gd name="connsiteY11" fmla="*/ 5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8061 w 497534"/>
                <a:gd name="connsiteY9" fmla="*/ 5065 h 62228"/>
                <a:gd name="connsiteX10" fmla="*/ 335609 w 497534"/>
                <a:gd name="connsiteY10" fmla="*/ 21437 h 62228"/>
                <a:gd name="connsiteX11" fmla="*/ 249884 w 497534"/>
                <a:gd name="connsiteY11" fmla="*/ 5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6573 w 497534"/>
                <a:gd name="connsiteY9" fmla="*/ 4767 h 62228"/>
                <a:gd name="connsiteX10" fmla="*/ 335609 w 497534"/>
                <a:gd name="connsiteY10" fmla="*/ 21437 h 62228"/>
                <a:gd name="connsiteX11" fmla="*/ 249884 w 497534"/>
                <a:gd name="connsiteY11" fmla="*/ 5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4787 w 497534"/>
                <a:gd name="connsiteY9" fmla="*/ 4767 h 62228"/>
                <a:gd name="connsiteX10" fmla="*/ 335609 w 497534"/>
                <a:gd name="connsiteY10" fmla="*/ 21437 h 62228"/>
                <a:gd name="connsiteX11" fmla="*/ 249884 w 497534"/>
                <a:gd name="connsiteY11" fmla="*/ 5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4787 w 497534"/>
                <a:gd name="connsiteY9" fmla="*/ 4767 h 62228"/>
                <a:gd name="connsiteX10" fmla="*/ 335609 w 497534"/>
                <a:gd name="connsiteY10" fmla="*/ 21437 h 62228"/>
                <a:gd name="connsiteX11" fmla="*/ 249884 w 497534"/>
                <a:gd name="connsiteY11" fmla="*/ 2684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4787 w 497534"/>
                <a:gd name="connsiteY9" fmla="*/ 4767 h 62228"/>
                <a:gd name="connsiteX10" fmla="*/ 335609 w 497534"/>
                <a:gd name="connsiteY10" fmla="*/ 21437 h 62228"/>
                <a:gd name="connsiteX11" fmla="*/ 249884 w 497534"/>
                <a:gd name="connsiteY11" fmla="*/ 4172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4787 w 497534"/>
                <a:gd name="connsiteY9" fmla="*/ 4767 h 62228"/>
                <a:gd name="connsiteX10" fmla="*/ 335609 w 497534"/>
                <a:gd name="connsiteY10" fmla="*/ 21437 h 62228"/>
                <a:gd name="connsiteX11" fmla="*/ 249884 w 497534"/>
                <a:gd name="connsiteY11" fmla="*/ 4172 h 62228"/>
                <a:gd name="connsiteX12" fmla="*/ 167136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4787 w 497534"/>
                <a:gd name="connsiteY9" fmla="*/ 4767 h 62228"/>
                <a:gd name="connsiteX10" fmla="*/ 335609 w 497534"/>
                <a:gd name="connsiteY10" fmla="*/ 21437 h 62228"/>
                <a:gd name="connsiteX11" fmla="*/ 249884 w 497534"/>
                <a:gd name="connsiteY11" fmla="*/ 4172 h 62228"/>
                <a:gd name="connsiteX12" fmla="*/ 167136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4787 w 497534"/>
                <a:gd name="connsiteY9" fmla="*/ 4767 h 62228"/>
                <a:gd name="connsiteX10" fmla="*/ 335609 w 497534"/>
                <a:gd name="connsiteY10" fmla="*/ 21437 h 62228"/>
                <a:gd name="connsiteX11" fmla="*/ 249884 w 497534"/>
                <a:gd name="connsiteY11" fmla="*/ 4172 h 62228"/>
                <a:gd name="connsiteX12" fmla="*/ 167136 w 497534"/>
                <a:gd name="connsiteY12" fmla="*/ 21436 h 62228"/>
                <a:gd name="connsiteX13" fmla="*/ 83197 w 497534"/>
                <a:gd name="connsiteY13" fmla="*/ 6 h 62228"/>
                <a:gd name="connsiteX14" fmla="*/ 9377 w 497534"/>
                <a:gd name="connsiteY14" fmla="*/ 23818 h 62228"/>
                <a:gd name="connsiteX0" fmla="*/ 9377 w 497534"/>
                <a:gd name="connsiteY0" fmla="*/ 23817 h 62227"/>
                <a:gd name="connsiteX1" fmla="*/ 9378 w 497534"/>
                <a:gd name="connsiteY1" fmla="*/ 61917 h 62227"/>
                <a:gd name="connsiteX2" fmla="*/ 85577 w 497534"/>
                <a:gd name="connsiteY2" fmla="*/ 42867 h 62227"/>
                <a:gd name="connsiteX3" fmla="*/ 166540 w 497534"/>
                <a:gd name="connsiteY3" fmla="*/ 61918 h 62227"/>
                <a:gd name="connsiteX4" fmla="*/ 248097 w 497534"/>
                <a:gd name="connsiteY4" fmla="*/ 44059 h 62227"/>
                <a:gd name="connsiteX5" fmla="*/ 334418 w 497534"/>
                <a:gd name="connsiteY5" fmla="*/ 61917 h 62227"/>
                <a:gd name="connsiteX6" fmla="*/ 414785 w 497534"/>
                <a:gd name="connsiteY6" fmla="*/ 44653 h 62227"/>
                <a:gd name="connsiteX7" fmla="*/ 497534 w 497534"/>
                <a:gd name="connsiteY7" fmla="*/ 61918 h 62227"/>
                <a:gd name="connsiteX8" fmla="*/ 497533 w 497534"/>
                <a:gd name="connsiteY8" fmla="*/ 23817 h 62227"/>
                <a:gd name="connsiteX9" fmla="*/ 414787 w 497534"/>
                <a:gd name="connsiteY9" fmla="*/ 4766 h 62227"/>
                <a:gd name="connsiteX10" fmla="*/ 335609 w 497534"/>
                <a:gd name="connsiteY10" fmla="*/ 21436 h 62227"/>
                <a:gd name="connsiteX11" fmla="*/ 249884 w 497534"/>
                <a:gd name="connsiteY11" fmla="*/ 4171 h 62227"/>
                <a:gd name="connsiteX12" fmla="*/ 167136 w 497534"/>
                <a:gd name="connsiteY12" fmla="*/ 21733 h 62227"/>
                <a:gd name="connsiteX13" fmla="*/ 83197 w 497534"/>
                <a:gd name="connsiteY13" fmla="*/ 5 h 62227"/>
                <a:gd name="connsiteX14" fmla="*/ 9377 w 497534"/>
                <a:gd name="connsiteY14" fmla="*/ 23817 h 62227"/>
                <a:gd name="connsiteX0" fmla="*/ 9377 w 497534"/>
                <a:gd name="connsiteY0" fmla="*/ 23817 h 62227"/>
                <a:gd name="connsiteX1" fmla="*/ 9378 w 497534"/>
                <a:gd name="connsiteY1" fmla="*/ 61917 h 62227"/>
                <a:gd name="connsiteX2" fmla="*/ 85577 w 497534"/>
                <a:gd name="connsiteY2" fmla="*/ 42867 h 62227"/>
                <a:gd name="connsiteX3" fmla="*/ 166540 w 497534"/>
                <a:gd name="connsiteY3" fmla="*/ 61918 h 62227"/>
                <a:gd name="connsiteX4" fmla="*/ 248097 w 497534"/>
                <a:gd name="connsiteY4" fmla="*/ 44059 h 62227"/>
                <a:gd name="connsiteX5" fmla="*/ 334418 w 497534"/>
                <a:gd name="connsiteY5" fmla="*/ 61917 h 62227"/>
                <a:gd name="connsiteX6" fmla="*/ 414785 w 497534"/>
                <a:gd name="connsiteY6" fmla="*/ 44653 h 62227"/>
                <a:gd name="connsiteX7" fmla="*/ 497534 w 497534"/>
                <a:gd name="connsiteY7" fmla="*/ 61918 h 62227"/>
                <a:gd name="connsiteX8" fmla="*/ 497533 w 497534"/>
                <a:gd name="connsiteY8" fmla="*/ 23817 h 62227"/>
                <a:gd name="connsiteX9" fmla="*/ 414787 w 497534"/>
                <a:gd name="connsiteY9" fmla="*/ 4766 h 62227"/>
                <a:gd name="connsiteX10" fmla="*/ 335609 w 497534"/>
                <a:gd name="connsiteY10" fmla="*/ 21436 h 62227"/>
                <a:gd name="connsiteX11" fmla="*/ 249884 w 497534"/>
                <a:gd name="connsiteY11" fmla="*/ 4171 h 62227"/>
                <a:gd name="connsiteX12" fmla="*/ 167136 w 497534"/>
                <a:gd name="connsiteY12" fmla="*/ 21733 h 62227"/>
                <a:gd name="connsiteX13" fmla="*/ 83197 w 497534"/>
                <a:gd name="connsiteY13" fmla="*/ 5 h 62227"/>
                <a:gd name="connsiteX14" fmla="*/ 9377 w 497534"/>
                <a:gd name="connsiteY14" fmla="*/ 23817 h 62227"/>
                <a:gd name="connsiteX0" fmla="*/ 9321 w 497478"/>
                <a:gd name="connsiteY0" fmla="*/ 19647 h 58057"/>
                <a:gd name="connsiteX1" fmla="*/ 9322 w 497478"/>
                <a:gd name="connsiteY1" fmla="*/ 57747 h 58057"/>
                <a:gd name="connsiteX2" fmla="*/ 85521 w 497478"/>
                <a:gd name="connsiteY2" fmla="*/ 38697 h 58057"/>
                <a:gd name="connsiteX3" fmla="*/ 166484 w 497478"/>
                <a:gd name="connsiteY3" fmla="*/ 57748 h 58057"/>
                <a:gd name="connsiteX4" fmla="*/ 248041 w 497478"/>
                <a:gd name="connsiteY4" fmla="*/ 39889 h 58057"/>
                <a:gd name="connsiteX5" fmla="*/ 334362 w 497478"/>
                <a:gd name="connsiteY5" fmla="*/ 57747 h 58057"/>
                <a:gd name="connsiteX6" fmla="*/ 414729 w 497478"/>
                <a:gd name="connsiteY6" fmla="*/ 40483 h 58057"/>
                <a:gd name="connsiteX7" fmla="*/ 497478 w 497478"/>
                <a:gd name="connsiteY7" fmla="*/ 57748 h 58057"/>
                <a:gd name="connsiteX8" fmla="*/ 497477 w 497478"/>
                <a:gd name="connsiteY8" fmla="*/ 19647 h 58057"/>
                <a:gd name="connsiteX9" fmla="*/ 414731 w 497478"/>
                <a:gd name="connsiteY9" fmla="*/ 596 h 58057"/>
                <a:gd name="connsiteX10" fmla="*/ 335553 w 497478"/>
                <a:gd name="connsiteY10" fmla="*/ 17266 h 58057"/>
                <a:gd name="connsiteX11" fmla="*/ 249828 w 497478"/>
                <a:gd name="connsiteY11" fmla="*/ 1 h 58057"/>
                <a:gd name="connsiteX12" fmla="*/ 167080 w 497478"/>
                <a:gd name="connsiteY12" fmla="*/ 17563 h 58057"/>
                <a:gd name="connsiteX13" fmla="*/ 82248 w 497478"/>
                <a:gd name="connsiteY13" fmla="*/ 300 h 58057"/>
                <a:gd name="connsiteX14" fmla="*/ 9321 w 497478"/>
                <a:gd name="connsiteY14" fmla="*/ 19647 h 58057"/>
                <a:gd name="connsiteX0" fmla="*/ 9357 w 497514"/>
                <a:gd name="connsiteY0" fmla="*/ 19647 h 58057"/>
                <a:gd name="connsiteX1" fmla="*/ 9358 w 497514"/>
                <a:gd name="connsiteY1" fmla="*/ 57747 h 58057"/>
                <a:gd name="connsiteX2" fmla="*/ 85557 w 497514"/>
                <a:gd name="connsiteY2" fmla="*/ 38697 h 58057"/>
                <a:gd name="connsiteX3" fmla="*/ 166520 w 497514"/>
                <a:gd name="connsiteY3" fmla="*/ 57748 h 58057"/>
                <a:gd name="connsiteX4" fmla="*/ 248077 w 497514"/>
                <a:gd name="connsiteY4" fmla="*/ 39889 h 58057"/>
                <a:gd name="connsiteX5" fmla="*/ 334398 w 497514"/>
                <a:gd name="connsiteY5" fmla="*/ 57747 h 58057"/>
                <a:gd name="connsiteX6" fmla="*/ 414765 w 497514"/>
                <a:gd name="connsiteY6" fmla="*/ 40483 h 58057"/>
                <a:gd name="connsiteX7" fmla="*/ 497514 w 497514"/>
                <a:gd name="connsiteY7" fmla="*/ 57748 h 58057"/>
                <a:gd name="connsiteX8" fmla="*/ 497513 w 497514"/>
                <a:gd name="connsiteY8" fmla="*/ 19647 h 58057"/>
                <a:gd name="connsiteX9" fmla="*/ 414767 w 497514"/>
                <a:gd name="connsiteY9" fmla="*/ 596 h 58057"/>
                <a:gd name="connsiteX10" fmla="*/ 335589 w 497514"/>
                <a:gd name="connsiteY10" fmla="*/ 17266 h 58057"/>
                <a:gd name="connsiteX11" fmla="*/ 249864 w 497514"/>
                <a:gd name="connsiteY11" fmla="*/ 1 h 58057"/>
                <a:gd name="connsiteX12" fmla="*/ 167116 w 497514"/>
                <a:gd name="connsiteY12" fmla="*/ 17563 h 58057"/>
                <a:gd name="connsiteX13" fmla="*/ 82879 w 497514"/>
                <a:gd name="connsiteY13" fmla="*/ 1788 h 58057"/>
                <a:gd name="connsiteX14" fmla="*/ 9357 w 497514"/>
                <a:gd name="connsiteY14" fmla="*/ 19647 h 58057"/>
                <a:gd name="connsiteX0" fmla="*/ 9357 w 497514"/>
                <a:gd name="connsiteY0" fmla="*/ 19647 h 58057"/>
                <a:gd name="connsiteX1" fmla="*/ 9358 w 497514"/>
                <a:gd name="connsiteY1" fmla="*/ 57747 h 58057"/>
                <a:gd name="connsiteX2" fmla="*/ 85557 w 497514"/>
                <a:gd name="connsiteY2" fmla="*/ 38697 h 58057"/>
                <a:gd name="connsiteX3" fmla="*/ 166520 w 497514"/>
                <a:gd name="connsiteY3" fmla="*/ 57748 h 58057"/>
                <a:gd name="connsiteX4" fmla="*/ 248077 w 497514"/>
                <a:gd name="connsiteY4" fmla="*/ 39889 h 58057"/>
                <a:gd name="connsiteX5" fmla="*/ 334398 w 497514"/>
                <a:gd name="connsiteY5" fmla="*/ 57747 h 58057"/>
                <a:gd name="connsiteX6" fmla="*/ 414765 w 497514"/>
                <a:gd name="connsiteY6" fmla="*/ 40483 h 58057"/>
                <a:gd name="connsiteX7" fmla="*/ 497514 w 497514"/>
                <a:gd name="connsiteY7" fmla="*/ 57748 h 58057"/>
                <a:gd name="connsiteX8" fmla="*/ 497513 w 497514"/>
                <a:gd name="connsiteY8" fmla="*/ 19647 h 58057"/>
                <a:gd name="connsiteX9" fmla="*/ 414767 w 497514"/>
                <a:gd name="connsiteY9" fmla="*/ 596 h 58057"/>
                <a:gd name="connsiteX10" fmla="*/ 335589 w 497514"/>
                <a:gd name="connsiteY10" fmla="*/ 17266 h 58057"/>
                <a:gd name="connsiteX11" fmla="*/ 249864 w 497514"/>
                <a:gd name="connsiteY11" fmla="*/ 1 h 58057"/>
                <a:gd name="connsiteX12" fmla="*/ 167116 w 497514"/>
                <a:gd name="connsiteY12" fmla="*/ 17563 h 58057"/>
                <a:gd name="connsiteX13" fmla="*/ 82879 w 497514"/>
                <a:gd name="connsiteY13" fmla="*/ 1788 h 58057"/>
                <a:gd name="connsiteX14" fmla="*/ 9357 w 497514"/>
                <a:gd name="connsiteY14" fmla="*/ 19647 h 58057"/>
                <a:gd name="connsiteX0" fmla="*/ 9431 w 497588"/>
                <a:gd name="connsiteY0" fmla="*/ 19647 h 58057"/>
                <a:gd name="connsiteX1" fmla="*/ 9432 w 497588"/>
                <a:gd name="connsiteY1" fmla="*/ 57747 h 58057"/>
                <a:gd name="connsiteX2" fmla="*/ 85631 w 497588"/>
                <a:gd name="connsiteY2" fmla="*/ 38697 h 58057"/>
                <a:gd name="connsiteX3" fmla="*/ 166594 w 497588"/>
                <a:gd name="connsiteY3" fmla="*/ 57748 h 58057"/>
                <a:gd name="connsiteX4" fmla="*/ 248151 w 497588"/>
                <a:gd name="connsiteY4" fmla="*/ 39889 h 58057"/>
                <a:gd name="connsiteX5" fmla="*/ 334472 w 497588"/>
                <a:gd name="connsiteY5" fmla="*/ 57747 h 58057"/>
                <a:gd name="connsiteX6" fmla="*/ 414839 w 497588"/>
                <a:gd name="connsiteY6" fmla="*/ 40483 h 58057"/>
                <a:gd name="connsiteX7" fmla="*/ 497588 w 497588"/>
                <a:gd name="connsiteY7" fmla="*/ 57748 h 58057"/>
                <a:gd name="connsiteX8" fmla="*/ 497587 w 497588"/>
                <a:gd name="connsiteY8" fmla="*/ 19647 h 58057"/>
                <a:gd name="connsiteX9" fmla="*/ 414841 w 497588"/>
                <a:gd name="connsiteY9" fmla="*/ 596 h 58057"/>
                <a:gd name="connsiteX10" fmla="*/ 335663 w 497588"/>
                <a:gd name="connsiteY10" fmla="*/ 17266 h 58057"/>
                <a:gd name="connsiteX11" fmla="*/ 249938 w 497588"/>
                <a:gd name="connsiteY11" fmla="*/ 1 h 58057"/>
                <a:gd name="connsiteX12" fmla="*/ 167190 w 497588"/>
                <a:gd name="connsiteY12" fmla="*/ 17563 h 58057"/>
                <a:gd name="connsiteX13" fmla="*/ 84144 w 497588"/>
                <a:gd name="connsiteY13" fmla="*/ 300 h 58057"/>
                <a:gd name="connsiteX14" fmla="*/ 9431 w 497588"/>
                <a:gd name="connsiteY14" fmla="*/ 19647 h 58057"/>
                <a:gd name="connsiteX0" fmla="*/ 9283 w 497440"/>
                <a:gd name="connsiteY0" fmla="*/ 19647 h 58139"/>
                <a:gd name="connsiteX1" fmla="*/ 9284 w 497440"/>
                <a:gd name="connsiteY1" fmla="*/ 57747 h 58139"/>
                <a:gd name="connsiteX2" fmla="*/ 83102 w 497440"/>
                <a:gd name="connsiteY2" fmla="*/ 40483 h 58139"/>
                <a:gd name="connsiteX3" fmla="*/ 166446 w 497440"/>
                <a:gd name="connsiteY3" fmla="*/ 57748 h 58139"/>
                <a:gd name="connsiteX4" fmla="*/ 248003 w 497440"/>
                <a:gd name="connsiteY4" fmla="*/ 39889 h 58139"/>
                <a:gd name="connsiteX5" fmla="*/ 334324 w 497440"/>
                <a:gd name="connsiteY5" fmla="*/ 57747 h 58139"/>
                <a:gd name="connsiteX6" fmla="*/ 414691 w 497440"/>
                <a:gd name="connsiteY6" fmla="*/ 40483 h 58139"/>
                <a:gd name="connsiteX7" fmla="*/ 497440 w 497440"/>
                <a:gd name="connsiteY7" fmla="*/ 57748 h 58139"/>
                <a:gd name="connsiteX8" fmla="*/ 497439 w 497440"/>
                <a:gd name="connsiteY8" fmla="*/ 19647 h 58139"/>
                <a:gd name="connsiteX9" fmla="*/ 414693 w 497440"/>
                <a:gd name="connsiteY9" fmla="*/ 596 h 58139"/>
                <a:gd name="connsiteX10" fmla="*/ 335515 w 497440"/>
                <a:gd name="connsiteY10" fmla="*/ 17266 h 58139"/>
                <a:gd name="connsiteX11" fmla="*/ 249790 w 497440"/>
                <a:gd name="connsiteY11" fmla="*/ 1 h 58139"/>
                <a:gd name="connsiteX12" fmla="*/ 167042 w 497440"/>
                <a:gd name="connsiteY12" fmla="*/ 17563 h 58139"/>
                <a:gd name="connsiteX13" fmla="*/ 83996 w 497440"/>
                <a:gd name="connsiteY13" fmla="*/ 300 h 58139"/>
                <a:gd name="connsiteX14" fmla="*/ 9283 w 497440"/>
                <a:gd name="connsiteY14" fmla="*/ 19647 h 58139"/>
                <a:gd name="connsiteX0" fmla="*/ 9301 w 497458"/>
                <a:gd name="connsiteY0" fmla="*/ 19647 h 58139"/>
                <a:gd name="connsiteX1" fmla="*/ 9302 w 497458"/>
                <a:gd name="connsiteY1" fmla="*/ 57747 h 58139"/>
                <a:gd name="connsiteX2" fmla="*/ 83418 w 497458"/>
                <a:gd name="connsiteY2" fmla="*/ 40483 h 58139"/>
                <a:gd name="connsiteX3" fmla="*/ 166464 w 497458"/>
                <a:gd name="connsiteY3" fmla="*/ 57748 h 58139"/>
                <a:gd name="connsiteX4" fmla="*/ 248021 w 497458"/>
                <a:gd name="connsiteY4" fmla="*/ 39889 h 58139"/>
                <a:gd name="connsiteX5" fmla="*/ 334342 w 497458"/>
                <a:gd name="connsiteY5" fmla="*/ 57747 h 58139"/>
                <a:gd name="connsiteX6" fmla="*/ 414709 w 497458"/>
                <a:gd name="connsiteY6" fmla="*/ 40483 h 58139"/>
                <a:gd name="connsiteX7" fmla="*/ 497458 w 497458"/>
                <a:gd name="connsiteY7" fmla="*/ 57748 h 58139"/>
                <a:gd name="connsiteX8" fmla="*/ 497457 w 497458"/>
                <a:gd name="connsiteY8" fmla="*/ 19647 h 58139"/>
                <a:gd name="connsiteX9" fmla="*/ 414711 w 497458"/>
                <a:gd name="connsiteY9" fmla="*/ 596 h 58139"/>
                <a:gd name="connsiteX10" fmla="*/ 335533 w 497458"/>
                <a:gd name="connsiteY10" fmla="*/ 17266 h 58139"/>
                <a:gd name="connsiteX11" fmla="*/ 249808 w 497458"/>
                <a:gd name="connsiteY11" fmla="*/ 1 h 58139"/>
                <a:gd name="connsiteX12" fmla="*/ 167060 w 497458"/>
                <a:gd name="connsiteY12" fmla="*/ 17563 h 58139"/>
                <a:gd name="connsiteX13" fmla="*/ 84014 w 497458"/>
                <a:gd name="connsiteY13" fmla="*/ 300 h 58139"/>
                <a:gd name="connsiteX14" fmla="*/ 9301 w 497458"/>
                <a:gd name="connsiteY14" fmla="*/ 19647 h 58139"/>
                <a:gd name="connsiteX0" fmla="*/ 6866 w 501869"/>
                <a:gd name="connsiteY0" fmla="*/ 19945 h 58129"/>
                <a:gd name="connsiteX1" fmla="*/ 13713 w 501869"/>
                <a:gd name="connsiteY1" fmla="*/ 57747 h 58129"/>
                <a:gd name="connsiteX2" fmla="*/ 87829 w 501869"/>
                <a:gd name="connsiteY2" fmla="*/ 40483 h 58129"/>
                <a:gd name="connsiteX3" fmla="*/ 170875 w 501869"/>
                <a:gd name="connsiteY3" fmla="*/ 57748 h 58129"/>
                <a:gd name="connsiteX4" fmla="*/ 252432 w 501869"/>
                <a:gd name="connsiteY4" fmla="*/ 39889 h 58129"/>
                <a:gd name="connsiteX5" fmla="*/ 338753 w 501869"/>
                <a:gd name="connsiteY5" fmla="*/ 57747 h 58129"/>
                <a:gd name="connsiteX6" fmla="*/ 419120 w 501869"/>
                <a:gd name="connsiteY6" fmla="*/ 40483 h 58129"/>
                <a:gd name="connsiteX7" fmla="*/ 501869 w 501869"/>
                <a:gd name="connsiteY7" fmla="*/ 57748 h 58129"/>
                <a:gd name="connsiteX8" fmla="*/ 501868 w 501869"/>
                <a:gd name="connsiteY8" fmla="*/ 19647 h 58129"/>
                <a:gd name="connsiteX9" fmla="*/ 419122 w 501869"/>
                <a:gd name="connsiteY9" fmla="*/ 596 h 58129"/>
                <a:gd name="connsiteX10" fmla="*/ 339944 w 501869"/>
                <a:gd name="connsiteY10" fmla="*/ 17266 h 58129"/>
                <a:gd name="connsiteX11" fmla="*/ 254219 w 501869"/>
                <a:gd name="connsiteY11" fmla="*/ 1 h 58129"/>
                <a:gd name="connsiteX12" fmla="*/ 171471 w 501869"/>
                <a:gd name="connsiteY12" fmla="*/ 17563 h 58129"/>
                <a:gd name="connsiteX13" fmla="*/ 88425 w 501869"/>
                <a:gd name="connsiteY13" fmla="*/ 300 h 58129"/>
                <a:gd name="connsiteX14" fmla="*/ 6866 w 501869"/>
                <a:gd name="connsiteY14" fmla="*/ 19945 h 58129"/>
                <a:gd name="connsiteX0" fmla="*/ 1619 w 496622"/>
                <a:gd name="connsiteY0" fmla="*/ 19945 h 58129"/>
                <a:gd name="connsiteX1" fmla="*/ 8466 w 496622"/>
                <a:gd name="connsiteY1" fmla="*/ 57747 h 58129"/>
                <a:gd name="connsiteX2" fmla="*/ 82582 w 496622"/>
                <a:gd name="connsiteY2" fmla="*/ 40483 h 58129"/>
                <a:gd name="connsiteX3" fmla="*/ 165628 w 496622"/>
                <a:gd name="connsiteY3" fmla="*/ 57748 h 58129"/>
                <a:gd name="connsiteX4" fmla="*/ 247185 w 496622"/>
                <a:gd name="connsiteY4" fmla="*/ 39889 h 58129"/>
                <a:gd name="connsiteX5" fmla="*/ 333506 w 496622"/>
                <a:gd name="connsiteY5" fmla="*/ 57747 h 58129"/>
                <a:gd name="connsiteX6" fmla="*/ 413873 w 496622"/>
                <a:gd name="connsiteY6" fmla="*/ 40483 h 58129"/>
                <a:gd name="connsiteX7" fmla="*/ 496622 w 496622"/>
                <a:gd name="connsiteY7" fmla="*/ 57748 h 58129"/>
                <a:gd name="connsiteX8" fmla="*/ 496621 w 496622"/>
                <a:gd name="connsiteY8" fmla="*/ 19647 h 58129"/>
                <a:gd name="connsiteX9" fmla="*/ 413875 w 496622"/>
                <a:gd name="connsiteY9" fmla="*/ 596 h 58129"/>
                <a:gd name="connsiteX10" fmla="*/ 334697 w 496622"/>
                <a:gd name="connsiteY10" fmla="*/ 17266 h 58129"/>
                <a:gd name="connsiteX11" fmla="*/ 248972 w 496622"/>
                <a:gd name="connsiteY11" fmla="*/ 1 h 58129"/>
                <a:gd name="connsiteX12" fmla="*/ 166224 w 496622"/>
                <a:gd name="connsiteY12" fmla="*/ 17563 h 58129"/>
                <a:gd name="connsiteX13" fmla="*/ 83178 w 496622"/>
                <a:gd name="connsiteY13" fmla="*/ 300 h 58129"/>
                <a:gd name="connsiteX14" fmla="*/ 1619 w 496622"/>
                <a:gd name="connsiteY14" fmla="*/ 19945 h 58129"/>
                <a:gd name="connsiteX0" fmla="*/ 1619 w 496622"/>
                <a:gd name="connsiteY0" fmla="*/ 19945 h 58129"/>
                <a:gd name="connsiteX1" fmla="*/ 8466 w 496622"/>
                <a:gd name="connsiteY1" fmla="*/ 57747 h 58129"/>
                <a:gd name="connsiteX2" fmla="*/ 82582 w 496622"/>
                <a:gd name="connsiteY2" fmla="*/ 40483 h 58129"/>
                <a:gd name="connsiteX3" fmla="*/ 165628 w 496622"/>
                <a:gd name="connsiteY3" fmla="*/ 57748 h 58129"/>
                <a:gd name="connsiteX4" fmla="*/ 247185 w 496622"/>
                <a:gd name="connsiteY4" fmla="*/ 39889 h 58129"/>
                <a:gd name="connsiteX5" fmla="*/ 333506 w 496622"/>
                <a:gd name="connsiteY5" fmla="*/ 57747 h 58129"/>
                <a:gd name="connsiteX6" fmla="*/ 413873 w 496622"/>
                <a:gd name="connsiteY6" fmla="*/ 40483 h 58129"/>
                <a:gd name="connsiteX7" fmla="*/ 496622 w 496622"/>
                <a:gd name="connsiteY7" fmla="*/ 57748 h 58129"/>
                <a:gd name="connsiteX8" fmla="*/ 496621 w 496622"/>
                <a:gd name="connsiteY8" fmla="*/ 19647 h 58129"/>
                <a:gd name="connsiteX9" fmla="*/ 413875 w 496622"/>
                <a:gd name="connsiteY9" fmla="*/ 596 h 58129"/>
                <a:gd name="connsiteX10" fmla="*/ 334697 w 496622"/>
                <a:gd name="connsiteY10" fmla="*/ 17266 h 58129"/>
                <a:gd name="connsiteX11" fmla="*/ 248972 w 496622"/>
                <a:gd name="connsiteY11" fmla="*/ 1 h 58129"/>
                <a:gd name="connsiteX12" fmla="*/ 166224 w 496622"/>
                <a:gd name="connsiteY12" fmla="*/ 17563 h 58129"/>
                <a:gd name="connsiteX13" fmla="*/ 83178 w 496622"/>
                <a:gd name="connsiteY13" fmla="*/ 300 h 58129"/>
                <a:gd name="connsiteX14" fmla="*/ 1619 w 496622"/>
                <a:gd name="connsiteY14" fmla="*/ 19945 h 58129"/>
                <a:gd name="connsiteX0" fmla="*/ 1619 w 496622"/>
                <a:gd name="connsiteY0" fmla="*/ 18159 h 58189"/>
                <a:gd name="connsiteX1" fmla="*/ 8466 w 496622"/>
                <a:gd name="connsiteY1" fmla="*/ 57747 h 58189"/>
                <a:gd name="connsiteX2" fmla="*/ 82582 w 496622"/>
                <a:gd name="connsiteY2" fmla="*/ 40483 h 58189"/>
                <a:gd name="connsiteX3" fmla="*/ 165628 w 496622"/>
                <a:gd name="connsiteY3" fmla="*/ 57748 h 58189"/>
                <a:gd name="connsiteX4" fmla="*/ 247185 w 496622"/>
                <a:gd name="connsiteY4" fmla="*/ 39889 h 58189"/>
                <a:gd name="connsiteX5" fmla="*/ 333506 w 496622"/>
                <a:gd name="connsiteY5" fmla="*/ 57747 h 58189"/>
                <a:gd name="connsiteX6" fmla="*/ 413873 w 496622"/>
                <a:gd name="connsiteY6" fmla="*/ 40483 h 58189"/>
                <a:gd name="connsiteX7" fmla="*/ 496622 w 496622"/>
                <a:gd name="connsiteY7" fmla="*/ 57748 h 58189"/>
                <a:gd name="connsiteX8" fmla="*/ 496621 w 496622"/>
                <a:gd name="connsiteY8" fmla="*/ 19647 h 58189"/>
                <a:gd name="connsiteX9" fmla="*/ 413875 w 496622"/>
                <a:gd name="connsiteY9" fmla="*/ 596 h 58189"/>
                <a:gd name="connsiteX10" fmla="*/ 334697 w 496622"/>
                <a:gd name="connsiteY10" fmla="*/ 17266 h 58189"/>
                <a:gd name="connsiteX11" fmla="*/ 248972 w 496622"/>
                <a:gd name="connsiteY11" fmla="*/ 1 h 58189"/>
                <a:gd name="connsiteX12" fmla="*/ 166224 w 496622"/>
                <a:gd name="connsiteY12" fmla="*/ 17563 h 58189"/>
                <a:gd name="connsiteX13" fmla="*/ 83178 w 496622"/>
                <a:gd name="connsiteY13" fmla="*/ 300 h 58189"/>
                <a:gd name="connsiteX14" fmla="*/ 1619 w 496622"/>
                <a:gd name="connsiteY14" fmla="*/ 18159 h 58189"/>
                <a:gd name="connsiteX0" fmla="*/ 1619 w 496622"/>
                <a:gd name="connsiteY0" fmla="*/ 18159 h 58189"/>
                <a:gd name="connsiteX1" fmla="*/ 8466 w 496622"/>
                <a:gd name="connsiteY1" fmla="*/ 57747 h 58189"/>
                <a:gd name="connsiteX2" fmla="*/ 82582 w 496622"/>
                <a:gd name="connsiteY2" fmla="*/ 40483 h 58189"/>
                <a:gd name="connsiteX3" fmla="*/ 165628 w 496622"/>
                <a:gd name="connsiteY3" fmla="*/ 57748 h 58189"/>
                <a:gd name="connsiteX4" fmla="*/ 247185 w 496622"/>
                <a:gd name="connsiteY4" fmla="*/ 39889 h 58189"/>
                <a:gd name="connsiteX5" fmla="*/ 333506 w 496622"/>
                <a:gd name="connsiteY5" fmla="*/ 57747 h 58189"/>
                <a:gd name="connsiteX6" fmla="*/ 413873 w 496622"/>
                <a:gd name="connsiteY6" fmla="*/ 40483 h 58189"/>
                <a:gd name="connsiteX7" fmla="*/ 496622 w 496622"/>
                <a:gd name="connsiteY7" fmla="*/ 57748 h 58189"/>
                <a:gd name="connsiteX8" fmla="*/ 496621 w 496622"/>
                <a:gd name="connsiteY8" fmla="*/ 19647 h 58189"/>
                <a:gd name="connsiteX9" fmla="*/ 413875 w 496622"/>
                <a:gd name="connsiteY9" fmla="*/ 596 h 58189"/>
                <a:gd name="connsiteX10" fmla="*/ 334697 w 496622"/>
                <a:gd name="connsiteY10" fmla="*/ 17266 h 58189"/>
                <a:gd name="connsiteX11" fmla="*/ 248972 w 496622"/>
                <a:gd name="connsiteY11" fmla="*/ 1 h 58189"/>
                <a:gd name="connsiteX12" fmla="*/ 166224 w 496622"/>
                <a:gd name="connsiteY12" fmla="*/ 17563 h 58189"/>
                <a:gd name="connsiteX13" fmla="*/ 83178 w 496622"/>
                <a:gd name="connsiteY13" fmla="*/ 300 h 58189"/>
                <a:gd name="connsiteX14" fmla="*/ 1619 w 496622"/>
                <a:gd name="connsiteY14" fmla="*/ 18159 h 58189"/>
                <a:gd name="connsiteX0" fmla="*/ 1619 w 496622"/>
                <a:gd name="connsiteY0" fmla="*/ 18159 h 58189"/>
                <a:gd name="connsiteX1" fmla="*/ 8466 w 496622"/>
                <a:gd name="connsiteY1" fmla="*/ 57747 h 58189"/>
                <a:gd name="connsiteX2" fmla="*/ 82582 w 496622"/>
                <a:gd name="connsiteY2" fmla="*/ 40483 h 58189"/>
                <a:gd name="connsiteX3" fmla="*/ 165628 w 496622"/>
                <a:gd name="connsiteY3" fmla="*/ 57748 h 58189"/>
                <a:gd name="connsiteX4" fmla="*/ 247185 w 496622"/>
                <a:gd name="connsiteY4" fmla="*/ 39889 h 58189"/>
                <a:gd name="connsiteX5" fmla="*/ 333506 w 496622"/>
                <a:gd name="connsiteY5" fmla="*/ 57747 h 58189"/>
                <a:gd name="connsiteX6" fmla="*/ 413873 w 496622"/>
                <a:gd name="connsiteY6" fmla="*/ 40483 h 58189"/>
                <a:gd name="connsiteX7" fmla="*/ 496622 w 496622"/>
                <a:gd name="connsiteY7" fmla="*/ 57748 h 58189"/>
                <a:gd name="connsiteX8" fmla="*/ 496621 w 496622"/>
                <a:gd name="connsiteY8" fmla="*/ 19647 h 58189"/>
                <a:gd name="connsiteX9" fmla="*/ 413875 w 496622"/>
                <a:gd name="connsiteY9" fmla="*/ 596 h 58189"/>
                <a:gd name="connsiteX10" fmla="*/ 334697 w 496622"/>
                <a:gd name="connsiteY10" fmla="*/ 17266 h 58189"/>
                <a:gd name="connsiteX11" fmla="*/ 248972 w 496622"/>
                <a:gd name="connsiteY11" fmla="*/ 1 h 58189"/>
                <a:gd name="connsiteX12" fmla="*/ 166224 w 496622"/>
                <a:gd name="connsiteY12" fmla="*/ 17563 h 58189"/>
                <a:gd name="connsiteX13" fmla="*/ 83178 w 496622"/>
                <a:gd name="connsiteY13" fmla="*/ 300 h 58189"/>
                <a:gd name="connsiteX14" fmla="*/ 1619 w 496622"/>
                <a:gd name="connsiteY14" fmla="*/ 18159 h 58189"/>
                <a:gd name="connsiteX0" fmla="*/ 1619 w 496622"/>
                <a:gd name="connsiteY0" fmla="*/ 18159 h 58189"/>
                <a:gd name="connsiteX1" fmla="*/ 8466 w 496622"/>
                <a:gd name="connsiteY1" fmla="*/ 57747 h 58189"/>
                <a:gd name="connsiteX2" fmla="*/ 82582 w 496622"/>
                <a:gd name="connsiteY2" fmla="*/ 40483 h 58189"/>
                <a:gd name="connsiteX3" fmla="*/ 165628 w 496622"/>
                <a:gd name="connsiteY3" fmla="*/ 57748 h 58189"/>
                <a:gd name="connsiteX4" fmla="*/ 247185 w 496622"/>
                <a:gd name="connsiteY4" fmla="*/ 39889 h 58189"/>
                <a:gd name="connsiteX5" fmla="*/ 333506 w 496622"/>
                <a:gd name="connsiteY5" fmla="*/ 57747 h 58189"/>
                <a:gd name="connsiteX6" fmla="*/ 413873 w 496622"/>
                <a:gd name="connsiteY6" fmla="*/ 40483 h 58189"/>
                <a:gd name="connsiteX7" fmla="*/ 496622 w 496622"/>
                <a:gd name="connsiteY7" fmla="*/ 57748 h 58189"/>
                <a:gd name="connsiteX8" fmla="*/ 496621 w 496622"/>
                <a:gd name="connsiteY8" fmla="*/ 19647 h 58189"/>
                <a:gd name="connsiteX9" fmla="*/ 413875 w 496622"/>
                <a:gd name="connsiteY9" fmla="*/ 596 h 58189"/>
                <a:gd name="connsiteX10" fmla="*/ 334697 w 496622"/>
                <a:gd name="connsiteY10" fmla="*/ 17266 h 58189"/>
                <a:gd name="connsiteX11" fmla="*/ 248972 w 496622"/>
                <a:gd name="connsiteY11" fmla="*/ 1 h 58189"/>
                <a:gd name="connsiteX12" fmla="*/ 166224 w 496622"/>
                <a:gd name="connsiteY12" fmla="*/ 17563 h 58189"/>
                <a:gd name="connsiteX13" fmla="*/ 81690 w 496622"/>
                <a:gd name="connsiteY13" fmla="*/ 300 h 58189"/>
                <a:gd name="connsiteX14" fmla="*/ 1619 w 496622"/>
                <a:gd name="connsiteY14" fmla="*/ 18159 h 58189"/>
                <a:gd name="connsiteX0" fmla="*/ 5118 w 500121"/>
                <a:gd name="connsiteY0" fmla="*/ 18159 h 57748"/>
                <a:gd name="connsiteX1" fmla="*/ 6310 w 500121"/>
                <a:gd name="connsiteY1" fmla="*/ 54175 h 57748"/>
                <a:gd name="connsiteX2" fmla="*/ 86081 w 500121"/>
                <a:gd name="connsiteY2" fmla="*/ 40483 h 57748"/>
                <a:gd name="connsiteX3" fmla="*/ 169127 w 500121"/>
                <a:gd name="connsiteY3" fmla="*/ 57748 h 57748"/>
                <a:gd name="connsiteX4" fmla="*/ 250684 w 500121"/>
                <a:gd name="connsiteY4" fmla="*/ 39889 h 57748"/>
                <a:gd name="connsiteX5" fmla="*/ 337005 w 500121"/>
                <a:gd name="connsiteY5" fmla="*/ 57747 h 57748"/>
                <a:gd name="connsiteX6" fmla="*/ 417372 w 500121"/>
                <a:gd name="connsiteY6" fmla="*/ 40483 h 57748"/>
                <a:gd name="connsiteX7" fmla="*/ 500121 w 500121"/>
                <a:gd name="connsiteY7" fmla="*/ 57748 h 57748"/>
                <a:gd name="connsiteX8" fmla="*/ 500120 w 500121"/>
                <a:gd name="connsiteY8" fmla="*/ 19647 h 57748"/>
                <a:gd name="connsiteX9" fmla="*/ 417374 w 500121"/>
                <a:gd name="connsiteY9" fmla="*/ 596 h 57748"/>
                <a:gd name="connsiteX10" fmla="*/ 338196 w 500121"/>
                <a:gd name="connsiteY10" fmla="*/ 17266 h 57748"/>
                <a:gd name="connsiteX11" fmla="*/ 252471 w 500121"/>
                <a:gd name="connsiteY11" fmla="*/ 1 h 57748"/>
                <a:gd name="connsiteX12" fmla="*/ 169723 w 500121"/>
                <a:gd name="connsiteY12" fmla="*/ 17563 h 57748"/>
                <a:gd name="connsiteX13" fmla="*/ 85189 w 500121"/>
                <a:gd name="connsiteY13" fmla="*/ 300 h 57748"/>
                <a:gd name="connsiteX14" fmla="*/ 5118 w 500121"/>
                <a:gd name="connsiteY14" fmla="*/ 18159 h 57748"/>
                <a:gd name="connsiteX0" fmla="*/ 0 w 495003"/>
                <a:gd name="connsiteY0" fmla="*/ 18159 h 57748"/>
                <a:gd name="connsiteX1" fmla="*/ 1192 w 495003"/>
                <a:gd name="connsiteY1" fmla="*/ 54175 h 57748"/>
                <a:gd name="connsiteX2" fmla="*/ 80963 w 495003"/>
                <a:gd name="connsiteY2" fmla="*/ 40483 h 57748"/>
                <a:gd name="connsiteX3" fmla="*/ 164009 w 495003"/>
                <a:gd name="connsiteY3" fmla="*/ 57748 h 57748"/>
                <a:gd name="connsiteX4" fmla="*/ 245566 w 495003"/>
                <a:gd name="connsiteY4" fmla="*/ 39889 h 57748"/>
                <a:gd name="connsiteX5" fmla="*/ 331887 w 495003"/>
                <a:gd name="connsiteY5" fmla="*/ 57747 h 57748"/>
                <a:gd name="connsiteX6" fmla="*/ 412254 w 495003"/>
                <a:gd name="connsiteY6" fmla="*/ 40483 h 57748"/>
                <a:gd name="connsiteX7" fmla="*/ 495003 w 495003"/>
                <a:gd name="connsiteY7" fmla="*/ 57748 h 57748"/>
                <a:gd name="connsiteX8" fmla="*/ 495002 w 495003"/>
                <a:gd name="connsiteY8" fmla="*/ 19647 h 57748"/>
                <a:gd name="connsiteX9" fmla="*/ 412256 w 495003"/>
                <a:gd name="connsiteY9" fmla="*/ 596 h 57748"/>
                <a:gd name="connsiteX10" fmla="*/ 333078 w 495003"/>
                <a:gd name="connsiteY10" fmla="*/ 17266 h 57748"/>
                <a:gd name="connsiteX11" fmla="*/ 247353 w 495003"/>
                <a:gd name="connsiteY11" fmla="*/ 1 h 57748"/>
                <a:gd name="connsiteX12" fmla="*/ 164605 w 495003"/>
                <a:gd name="connsiteY12" fmla="*/ 17563 h 57748"/>
                <a:gd name="connsiteX13" fmla="*/ 80071 w 495003"/>
                <a:gd name="connsiteY13" fmla="*/ 300 h 57748"/>
                <a:gd name="connsiteX14" fmla="*/ 0 w 495003"/>
                <a:gd name="connsiteY14" fmla="*/ 18159 h 57748"/>
                <a:gd name="connsiteX0" fmla="*/ 57 w 495060"/>
                <a:gd name="connsiteY0" fmla="*/ 18159 h 57748"/>
                <a:gd name="connsiteX1" fmla="*/ 654 w 495060"/>
                <a:gd name="connsiteY1" fmla="*/ 55068 h 57748"/>
                <a:gd name="connsiteX2" fmla="*/ 81020 w 495060"/>
                <a:gd name="connsiteY2" fmla="*/ 40483 h 57748"/>
                <a:gd name="connsiteX3" fmla="*/ 164066 w 495060"/>
                <a:gd name="connsiteY3" fmla="*/ 57748 h 57748"/>
                <a:gd name="connsiteX4" fmla="*/ 245623 w 495060"/>
                <a:gd name="connsiteY4" fmla="*/ 39889 h 57748"/>
                <a:gd name="connsiteX5" fmla="*/ 331944 w 495060"/>
                <a:gd name="connsiteY5" fmla="*/ 57747 h 57748"/>
                <a:gd name="connsiteX6" fmla="*/ 412311 w 495060"/>
                <a:gd name="connsiteY6" fmla="*/ 40483 h 57748"/>
                <a:gd name="connsiteX7" fmla="*/ 495060 w 495060"/>
                <a:gd name="connsiteY7" fmla="*/ 57748 h 57748"/>
                <a:gd name="connsiteX8" fmla="*/ 495059 w 495060"/>
                <a:gd name="connsiteY8" fmla="*/ 19647 h 57748"/>
                <a:gd name="connsiteX9" fmla="*/ 412313 w 495060"/>
                <a:gd name="connsiteY9" fmla="*/ 596 h 57748"/>
                <a:gd name="connsiteX10" fmla="*/ 333135 w 495060"/>
                <a:gd name="connsiteY10" fmla="*/ 17266 h 57748"/>
                <a:gd name="connsiteX11" fmla="*/ 247410 w 495060"/>
                <a:gd name="connsiteY11" fmla="*/ 1 h 57748"/>
                <a:gd name="connsiteX12" fmla="*/ 164662 w 495060"/>
                <a:gd name="connsiteY12" fmla="*/ 17563 h 57748"/>
                <a:gd name="connsiteX13" fmla="*/ 80128 w 495060"/>
                <a:gd name="connsiteY13" fmla="*/ 300 h 57748"/>
                <a:gd name="connsiteX14" fmla="*/ 57 w 495060"/>
                <a:gd name="connsiteY14" fmla="*/ 18159 h 57748"/>
                <a:gd name="connsiteX0" fmla="*/ 0 w 495003"/>
                <a:gd name="connsiteY0" fmla="*/ 18159 h 57748"/>
                <a:gd name="connsiteX1" fmla="*/ 597 w 495003"/>
                <a:gd name="connsiteY1" fmla="*/ 55068 h 57748"/>
                <a:gd name="connsiteX2" fmla="*/ 80963 w 495003"/>
                <a:gd name="connsiteY2" fmla="*/ 40483 h 57748"/>
                <a:gd name="connsiteX3" fmla="*/ 164009 w 495003"/>
                <a:gd name="connsiteY3" fmla="*/ 57748 h 57748"/>
                <a:gd name="connsiteX4" fmla="*/ 245566 w 495003"/>
                <a:gd name="connsiteY4" fmla="*/ 39889 h 57748"/>
                <a:gd name="connsiteX5" fmla="*/ 331887 w 495003"/>
                <a:gd name="connsiteY5" fmla="*/ 57747 h 57748"/>
                <a:gd name="connsiteX6" fmla="*/ 412254 w 495003"/>
                <a:gd name="connsiteY6" fmla="*/ 40483 h 57748"/>
                <a:gd name="connsiteX7" fmla="*/ 495003 w 495003"/>
                <a:gd name="connsiteY7" fmla="*/ 57748 h 57748"/>
                <a:gd name="connsiteX8" fmla="*/ 495002 w 495003"/>
                <a:gd name="connsiteY8" fmla="*/ 19647 h 57748"/>
                <a:gd name="connsiteX9" fmla="*/ 412256 w 495003"/>
                <a:gd name="connsiteY9" fmla="*/ 596 h 57748"/>
                <a:gd name="connsiteX10" fmla="*/ 333078 w 495003"/>
                <a:gd name="connsiteY10" fmla="*/ 17266 h 57748"/>
                <a:gd name="connsiteX11" fmla="*/ 247353 w 495003"/>
                <a:gd name="connsiteY11" fmla="*/ 1 h 57748"/>
                <a:gd name="connsiteX12" fmla="*/ 164605 w 495003"/>
                <a:gd name="connsiteY12" fmla="*/ 17563 h 57748"/>
                <a:gd name="connsiteX13" fmla="*/ 80071 w 495003"/>
                <a:gd name="connsiteY13" fmla="*/ 300 h 57748"/>
                <a:gd name="connsiteX14" fmla="*/ 0 w 495003"/>
                <a:gd name="connsiteY14" fmla="*/ 18159 h 57748"/>
                <a:gd name="connsiteX0" fmla="*/ 296 w 495299"/>
                <a:gd name="connsiteY0" fmla="*/ 18159 h 57748"/>
                <a:gd name="connsiteX1" fmla="*/ 0 w 495299"/>
                <a:gd name="connsiteY1" fmla="*/ 55068 h 57748"/>
                <a:gd name="connsiteX2" fmla="*/ 81259 w 495299"/>
                <a:gd name="connsiteY2" fmla="*/ 40483 h 57748"/>
                <a:gd name="connsiteX3" fmla="*/ 164305 w 495299"/>
                <a:gd name="connsiteY3" fmla="*/ 57748 h 57748"/>
                <a:gd name="connsiteX4" fmla="*/ 245862 w 495299"/>
                <a:gd name="connsiteY4" fmla="*/ 39889 h 57748"/>
                <a:gd name="connsiteX5" fmla="*/ 332183 w 495299"/>
                <a:gd name="connsiteY5" fmla="*/ 57747 h 57748"/>
                <a:gd name="connsiteX6" fmla="*/ 412550 w 495299"/>
                <a:gd name="connsiteY6" fmla="*/ 40483 h 57748"/>
                <a:gd name="connsiteX7" fmla="*/ 495299 w 495299"/>
                <a:gd name="connsiteY7" fmla="*/ 57748 h 57748"/>
                <a:gd name="connsiteX8" fmla="*/ 495298 w 495299"/>
                <a:gd name="connsiteY8" fmla="*/ 19647 h 57748"/>
                <a:gd name="connsiteX9" fmla="*/ 412552 w 495299"/>
                <a:gd name="connsiteY9" fmla="*/ 596 h 57748"/>
                <a:gd name="connsiteX10" fmla="*/ 333374 w 495299"/>
                <a:gd name="connsiteY10" fmla="*/ 17266 h 57748"/>
                <a:gd name="connsiteX11" fmla="*/ 247649 w 495299"/>
                <a:gd name="connsiteY11" fmla="*/ 1 h 57748"/>
                <a:gd name="connsiteX12" fmla="*/ 164901 w 495299"/>
                <a:gd name="connsiteY12" fmla="*/ 17563 h 57748"/>
                <a:gd name="connsiteX13" fmla="*/ 80367 w 495299"/>
                <a:gd name="connsiteY13" fmla="*/ 300 h 57748"/>
                <a:gd name="connsiteX14" fmla="*/ 296 w 495299"/>
                <a:gd name="connsiteY14" fmla="*/ 18159 h 57748"/>
                <a:gd name="connsiteX0" fmla="*/ 296 w 495299"/>
                <a:gd name="connsiteY0" fmla="*/ 18159 h 57748"/>
                <a:gd name="connsiteX1" fmla="*/ 0 w 495299"/>
                <a:gd name="connsiteY1" fmla="*/ 55068 h 57748"/>
                <a:gd name="connsiteX2" fmla="*/ 81259 w 495299"/>
                <a:gd name="connsiteY2" fmla="*/ 40483 h 57748"/>
                <a:gd name="connsiteX3" fmla="*/ 164305 w 495299"/>
                <a:gd name="connsiteY3" fmla="*/ 57748 h 57748"/>
                <a:gd name="connsiteX4" fmla="*/ 245862 w 495299"/>
                <a:gd name="connsiteY4" fmla="*/ 39889 h 57748"/>
                <a:gd name="connsiteX5" fmla="*/ 332183 w 495299"/>
                <a:gd name="connsiteY5" fmla="*/ 57747 h 57748"/>
                <a:gd name="connsiteX6" fmla="*/ 412550 w 495299"/>
                <a:gd name="connsiteY6" fmla="*/ 40483 h 57748"/>
                <a:gd name="connsiteX7" fmla="*/ 495299 w 495299"/>
                <a:gd name="connsiteY7" fmla="*/ 57748 h 57748"/>
                <a:gd name="connsiteX8" fmla="*/ 495298 w 495299"/>
                <a:gd name="connsiteY8" fmla="*/ 19647 h 57748"/>
                <a:gd name="connsiteX9" fmla="*/ 412552 w 495299"/>
                <a:gd name="connsiteY9" fmla="*/ 596 h 57748"/>
                <a:gd name="connsiteX10" fmla="*/ 333374 w 495299"/>
                <a:gd name="connsiteY10" fmla="*/ 17266 h 57748"/>
                <a:gd name="connsiteX11" fmla="*/ 247649 w 495299"/>
                <a:gd name="connsiteY11" fmla="*/ 1 h 57748"/>
                <a:gd name="connsiteX12" fmla="*/ 164901 w 495299"/>
                <a:gd name="connsiteY12" fmla="*/ 17563 h 57748"/>
                <a:gd name="connsiteX13" fmla="*/ 80367 w 495299"/>
                <a:gd name="connsiteY13" fmla="*/ 300 h 57748"/>
                <a:gd name="connsiteX14" fmla="*/ 296 w 495299"/>
                <a:gd name="connsiteY14" fmla="*/ 18159 h 57748"/>
                <a:gd name="connsiteX0" fmla="*/ 296 w 495299"/>
                <a:gd name="connsiteY0" fmla="*/ 18159 h 57748"/>
                <a:gd name="connsiteX1" fmla="*/ 0 w 495299"/>
                <a:gd name="connsiteY1" fmla="*/ 54770 h 57748"/>
                <a:gd name="connsiteX2" fmla="*/ 81259 w 495299"/>
                <a:gd name="connsiteY2" fmla="*/ 40483 h 57748"/>
                <a:gd name="connsiteX3" fmla="*/ 164305 w 495299"/>
                <a:gd name="connsiteY3" fmla="*/ 57748 h 57748"/>
                <a:gd name="connsiteX4" fmla="*/ 245862 w 495299"/>
                <a:gd name="connsiteY4" fmla="*/ 39889 h 57748"/>
                <a:gd name="connsiteX5" fmla="*/ 332183 w 495299"/>
                <a:gd name="connsiteY5" fmla="*/ 57747 h 57748"/>
                <a:gd name="connsiteX6" fmla="*/ 412550 w 495299"/>
                <a:gd name="connsiteY6" fmla="*/ 40483 h 57748"/>
                <a:gd name="connsiteX7" fmla="*/ 495299 w 495299"/>
                <a:gd name="connsiteY7" fmla="*/ 57748 h 57748"/>
                <a:gd name="connsiteX8" fmla="*/ 495298 w 495299"/>
                <a:gd name="connsiteY8" fmla="*/ 19647 h 57748"/>
                <a:gd name="connsiteX9" fmla="*/ 412552 w 495299"/>
                <a:gd name="connsiteY9" fmla="*/ 596 h 57748"/>
                <a:gd name="connsiteX10" fmla="*/ 333374 w 495299"/>
                <a:gd name="connsiteY10" fmla="*/ 17266 h 57748"/>
                <a:gd name="connsiteX11" fmla="*/ 247649 w 495299"/>
                <a:gd name="connsiteY11" fmla="*/ 1 h 57748"/>
                <a:gd name="connsiteX12" fmla="*/ 164901 w 495299"/>
                <a:gd name="connsiteY12" fmla="*/ 17563 h 57748"/>
                <a:gd name="connsiteX13" fmla="*/ 80367 w 495299"/>
                <a:gd name="connsiteY13" fmla="*/ 300 h 57748"/>
                <a:gd name="connsiteX14" fmla="*/ 296 w 495299"/>
                <a:gd name="connsiteY14" fmla="*/ 18159 h 57748"/>
                <a:gd name="connsiteX0" fmla="*/ 0 w 495003"/>
                <a:gd name="connsiteY0" fmla="*/ 18159 h 57748"/>
                <a:gd name="connsiteX1" fmla="*/ 2 w 495003"/>
                <a:gd name="connsiteY1" fmla="*/ 54770 h 57748"/>
                <a:gd name="connsiteX2" fmla="*/ 80963 w 495003"/>
                <a:gd name="connsiteY2" fmla="*/ 40483 h 57748"/>
                <a:gd name="connsiteX3" fmla="*/ 164009 w 495003"/>
                <a:gd name="connsiteY3" fmla="*/ 57748 h 57748"/>
                <a:gd name="connsiteX4" fmla="*/ 245566 w 495003"/>
                <a:gd name="connsiteY4" fmla="*/ 39889 h 57748"/>
                <a:gd name="connsiteX5" fmla="*/ 331887 w 495003"/>
                <a:gd name="connsiteY5" fmla="*/ 57747 h 57748"/>
                <a:gd name="connsiteX6" fmla="*/ 412254 w 495003"/>
                <a:gd name="connsiteY6" fmla="*/ 40483 h 57748"/>
                <a:gd name="connsiteX7" fmla="*/ 495003 w 495003"/>
                <a:gd name="connsiteY7" fmla="*/ 57748 h 57748"/>
                <a:gd name="connsiteX8" fmla="*/ 495002 w 495003"/>
                <a:gd name="connsiteY8" fmla="*/ 19647 h 57748"/>
                <a:gd name="connsiteX9" fmla="*/ 412256 w 495003"/>
                <a:gd name="connsiteY9" fmla="*/ 596 h 57748"/>
                <a:gd name="connsiteX10" fmla="*/ 333078 w 495003"/>
                <a:gd name="connsiteY10" fmla="*/ 17266 h 57748"/>
                <a:gd name="connsiteX11" fmla="*/ 247353 w 495003"/>
                <a:gd name="connsiteY11" fmla="*/ 1 h 57748"/>
                <a:gd name="connsiteX12" fmla="*/ 164605 w 495003"/>
                <a:gd name="connsiteY12" fmla="*/ 17563 h 57748"/>
                <a:gd name="connsiteX13" fmla="*/ 80071 w 495003"/>
                <a:gd name="connsiteY13" fmla="*/ 300 h 57748"/>
                <a:gd name="connsiteX14" fmla="*/ 0 w 495003"/>
                <a:gd name="connsiteY14" fmla="*/ 18159 h 57748"/>
                <a:gd name="connsiteX0" fmla="*/ 0 w 495003"/>
                <a:gd name="connsiteY0" fmla="*/ 18159 h 57748"/>
                <a:gd name="connsiteX1" fmla="*/ 2 w 495003"/>
                <a:gd name="connsiteY1" fmla="*/ 54770 h 57748"/>
                <a:gd name="connsiteX2" fmla="*/ 80963 w 495003"/>
                <a:gd name="connsiteY2" fmla="*/ 40483 h 57748"/>
                <a:gd name="connsiteX3" fmla="*/ 164009 w 495003"/>
                <a:gd name="connsiteY3" fmla="*/ 57748 h 57748"/>
                <a:gd name="connsiteX4" fmla="*/ 245566 w 495003"/>
                <a:gd name="connsiteY4" fmla="*/ 39889 h 57748"/>
                <a:gd name="connsiteX5" fmla="*/ 331887 w 495003"/>
                <a:gd name="connsiteY5" fmla="*/ 57747 h 57748"/>
                <a:gd name="connsiteX6" fmla="*/ 412254 w 495003"/>
                <a:gd name="connsiteY6" fmla="*/ 40483 h 57748"/>
                <a:gd name="connsiteX7" fmla="*/ 495003 w 495003"/>
                <a:gd name="connsiteY7" fmla="*/ 57748 h 57748"/>
                <a:gd name="connsiteX8" fmla="*/ 495002 w 495003"/>
                <a:gd name="connsiteY8" fmla="*/ 19647 h 57748"/>
                <a:gd name="connsiteX9" fmla="*/ 412256 w 495003"/>
                <a:gd name="connsiteY9" fmla="*/ 596 h 57748"/>
                <a:gd name="connsiteX10" fmla="*/ 333078 w 495003"/>
                <a:gd name="connsiteY10" fmla="*/ 17266 h 57748"/>
                <a:gd name="connsiteX11" fmla="*/ 247353 w 495003"/>
                <a:gd name="connsiteY11" fmla="*/ 1 h 57748"/>
                <a:gd name="connsiteX12" fmla="*/ 164605 w 495003"/>
                <a:gd name="connsiteY12" fmla="*/ 17563 h 57748"/>
                <a:gd name="connsiteX13" fmla="*/ 80071 w 495003"/>
                <a:gd name="connsiteY13" fmla="*/ 300 h 57748"/>
                <a:gd name="connsiteX14" fmla="*/ 0 w 495003"/>
                <a:gd name="connsiteY14" fmla="*/ 18159 h 57748"/>
                <a:gd name="connsiteX0" fmla="*/ 593 w 495596"/>
                <a:gd name="connsiteY0" fmla="*/ 18159 h 57748"/>
                <a:gd name="connsiteX1" fmla="*/ 0 w 495596"/>
                <a:gd name="connsiteY1" fmla="*/ 55961 h 57748"/>
                <a:gd name="connsiteX2" fmla="*/ 81556 w 495596"/>
                <a:gd name="connsiteY2" fmla="*/ 40483 h 57748"/>
                <a:gd name="connsiteX3" fmla="*/ 164602 w 495596"/>
                <a:gd name="connsiteY3" fmla="*/ 57748 h 57748"/>
                <a:gd name="connsiteX4" fmla="*/ 246159 w 495596"/>
                <a:gd name="connsiteY4" fmla="*/ 39889 h 57748"/>
                <a:gd name="connsiteX5" fmla="*/ 332480 w 495596"/>
                <a:gd name="connsiteY5" fmla="*/ 57747 h 57748"/>
                <a:gd name="connsiteX6" fmla="*/ 412847 w 495596"/>
                <a:gd name="connsiteY6" fmla="*/ 40483 h 57748"/>
                <a:gd name="connsiteX7" fmla="*/ 495596 w 495596"/>
                <a:gd name="connsiteY7" fmla="*/ 57748 h 57748"/>
                <a:gd name="connsiteX8" fmla="*/ 495595 w 495596"/>
                <a:gd name="connsiteY8" fmla="*/ 19647 h 57748"/>
                <a:gd name="connsiteX9" fmla="*/ 412849 w 495596"/>
                <a:gd name="connsiteY9" fmla="*/ 596 h 57748"/>
                <a:gd name="connsiteX10" fmla="*/ 333671 w 495596"/>
                <a:gd name="connsiteY10" fmla="*/ 17266 h 57748"/>
                <a:gd name="connsiteX11" fmla="*/ 247946 w 495596"/>
                <a:gd name="connsiteY11" fmla="*/ 1 h 57748"/>
                <a:gd name="connsiteX12" fmla="*/ 165198 w 495596"/>
                <a:gd name="connsiteY12" fmla="*/ 17563 h 57748"/>
                <a:gd name="connsiteX13" fmla="*/ 80664 w 495596"/>
                <a:gd name="connsiteY13" fmla="*/ 300 h 57748"/>
                <a:gd name="connsiteX14" fmla="*/ 593 w 495596"/>
                <a:gd name="connsiteY14" fmla="*/ 18159 h 57748"/>
                <a:gd name="connsiteX0" fmla="*/ 295 w 495298"/>
                <a:gd name="connsiteY0" fmla="*/ 18159 h 57748"/>
                <a:gd name="connsiteX1" fmla="*/ 0 w 495298"/>
                <a:gd name="connsiteY1" fmla="*/ 55961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9647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8159 h 57748"/>
                <a:gd name="connsiteX0" fmla="*/ 295 w 495298"/>
                <a:gd name="connsiteY0" fmla="*/ 19945 h 57748"/>
                <a:gd name="connsiteX1" fmla="*/ 0 w 495298"/>
                <a:gd name="connsiteY1" fmla="*/ 55961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9647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9945 h 57748"/>
                <a:gd name="connsiteX0" fmla="*/ 0 w 495003"/>
                <a:gd name="connsiteY0" fmla="*/ 19945 h 57748"/>
                <a:gd name="connsiteX1" fmla="*/ 3 w 495003"/>
                <a:gd name="connsiteY1" fmla="*/ 57747 h 57748"/>
                <a:gd name="connsiteX2" fmla="*/ 80963 w 495003"/>
                <a:gd name="connsiteY2" fmla="*/ 40483 h 57748"/>
                <a:gd name="connsiteX3" fmla="*/ 164009 w 495003"/>
                <a:gd name="connsiteY3" fmla="*/ 57748 h 57748"/>
                <a:gd name="connsiteX4" fmla="*/ 245566 w 495003"/>
                <a:gd name="connsiteY4" fmla="*/ 39889 h 57748"/>
                <a:gd name="connsiteX5" fmla="*/ 331887 w 495003"/>
                <a:gd name="connsiteY5" fmla="*/ 57747 h 57748"/>
                <a:gd name="connsiteX6" fmla="*/ 412254 w 495003"/>
                <a:gd name="connsiteY6" fmla="*/ 40483 h 57748"/>
                <a:gd name="connsiteX7" fmla="*/ 495003 w 495003"/>
                <a:gd name="connsiteY7" fmla="*/ 57748 h 57748"/>
                <a:gd name="connsiteX8" fmla="*/ 495002 w 495003"/>
                <a:gd name="connsiteY8" fmla="*/ 19647 h 57748"/>
                <a:gd name="connsiteX9" fmla="*/ 412256 w 495003"/>
                <a:gd name="connsiteY9" fmla="*/ 596 h 57748"/>
                <a:gd name="connsiteX10" fmla="*/ 333078 w 495003"/>
                <a:gd name="connsiteY10" fmla="*/ 17266 h 57748"/>
                <a:gd name="connsiteX11" fmla="*/ 247353 w 495003"/>
                <a:gd name="connsiteY11" fmla="*/ 1 h 57748"/>
                <a:gd name="connsiteX12" fmla="*/ 164605 w 495003"/>
                <a:gd name="connsiteY12" fmla="*/ 17563 h 57748"/>
                <a:gd name="connsiteX13" fmla="*/ 80071 w 495003"/>
                <a:gd name="connsiteY13" fmla="*/ 300 h 57748"/>
                <a:gd name="connsiteX14" fmla="*/ 0 w 495003"/>
                <a:gd name="connsiteY14" fmla="*/ 19945 h 57748"/>
                <a:gd name="connsiteX0" fmla="*/ 295 w 495298"/>
                <a:gd name="connsiteY0" fmla="*/ 19945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9647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9945 h 57748"/>
                <a:gd name="connsiteX0" fmla="*/ 295 w 495298"/>
                <a:gd name="connsiteY0" fmla="*/ 19945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9647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9945 h 57748"/>
                <a:gd name="connsiteX0" fmla="*/ 295 w 495298"/>
                <a:gd name="connsiteY0" fmla="*/ 19945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9647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9945 h 57748"/>
                <a:gd name="connsiteX0" fmla="*/ 0 w 512267"/>
                <a:gd name="connsiteY0" fmla="*/ 1701 h 58554"/>
                <a:gd name="connsiteX1" fmla="*/ 16969 w 512267"/>
                <a:gd name="connsiteY1" fmla="*/ 58553 h 58554"/>
                <a:gd name="connsiteX2" fmla="*/ 98227 w 512267"/>
                <a:gd name="connsiteY2" fmla="*/ 41289 h 58554"/>
                <a:gd name="connsiteX3" fmla="*/ 181273 w 512267"/>
                <a:gd name="connsiteY3" fmla="*/ 58554 h 58554"/>
                <a:gd name="connsiteX4" fmla="*/ 262830 w 512267"/>
                <a:gd name="connsiteY4" fmla="*/ 40695 h 58554"/>
                <a:gd name="connsiteX5" fmla="*/ 349151 w 512267"/>
                <a:gd name="connsiteY5" fmla="*/ 58553 h 58554"/>
                <a:gd name="connsiteX6" fmla="*/ 429518 w 512267"/>
                <a:gd name="connsiteY6" fmla="*/ 41289 h 58554"/>
                <a:gd name="connsiteX7" fmla="*/ 512267 w 512267"/>
                <a:gd name="connsiteY7" fmla="*/ 58554 h 58554"/>
                <a:gd name="connsiteX8" fmla="*/ 512266 w 512267"/>
                <a:gd name="connsiteY8" fmla="*/ 20453 h 58554"/>
                <a:gd name="connsiteX9" fmla="*/ 429520 w 512267"/>
                <a:gd name="connsiteY9" fmla="*/ 1402 h 58554"/>
                <a:gd name="connsiteX10" fmla="*/ 350342 w 512267"/>
                <a:gd name="connsiteY10" fmla="*/ 18072 h 58554"/>
                <a:gd name="connsiteX11" fmla="*/ 264617 w 512267"/>
                <a:gd name="connsiteY11" fmla="*/ 807 h 58554"/>
                <a:gd name="connsiteX12" fmla="*/ 181869 w 512267"/>
                <a:gd name="connsiteY12" fmla="*/ 18369 h 58554"/>
                <a:gd name="connsiteX13" fmla="*/ 97335 w 512267"/>
                <a:gd name="connsiteY13" fmla="*/ 1106 h 58554"/>
                <a:gd name="connsiteX14" fmla="*/ 0 w 512267"/>
                <a:gd name="connsiteY14" fmla="*/ 1701 h 58554"/>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76 w 495377"/>
                <a:gd name="connsiteY0" fmla="*/ 19647 h 57748"/>
                <a:gd name="connsiteX1" fmla="*/ 79 w 495377"/>
                <a:gd name="connsiteY1" fmla="*/ 57747 h 57748"/>
                <a:gd name="connsiteX2" fmla="*/ 81337 w 495377"/>
                <a:gd name="connsiteY2" fmla="*/ 40483 h 57748"/>
                <a:gd name="connsiteX3" fmla="*/ 164383 w 495377"/>
                <a:gd name="connsiteY3" fmla="*/ 57748 h 57748"/>
                <a:gd name="connsiteX4" fmla="*/ 245940 w 495377"/>
                <a:gd name="connsiteY4" fmla="*/ 39889 h 57748"/>
                <a:gd name="connsiteX5" fmla="*/ 332261 w 495377"/>
                <a:gd name="connsiteY5" fmla="*/ 57747 h 57748"/>
                <a:gd name="connsiteX6" fmla="*/ 412628 w 495377"/>
                <a:gd name="connsiteY6" fmla="*/ 40483 h 57748"/>
                <a:gd name="connsiteX7" fmla="*/ 495377 w 495377"/>
                <a:gd name="connsiteY7" fmla="*/ 57748 h 57748"/>
                <a:gd name="connsiteX8" fmla="*/ 495376 w 495377"/>
                <a:gd name="connsiteY8" fmla="*/ 19647 h 57748"/>
                <a:gd name="connsiteX9" fmla="*/ 412630 w 495377"/>
                <a:gd name="connsiteY9" fmla="*/ 596 h 57748"/>
                <a:gd name="connsiteX10" fmla="*/ 333452 w 495377"/>
                <a:gd name="connsiteY10" fmla="*/ 17266 h 57748"/>
                <a:gd name="connsiteX11" fmla="*/ 247727 w 495377"/>
                <a:gd name="connsiteY11" fmla="*/ 1 h 57748"/>
                <a:gd name="connsiteX12" fmla="*/ 164979 w 495377"/>
                <a:gd name="connsiteY12" fmla="*/ 17563 h 57748"/>
                <a:gd name="connsiteX13" fmla="*/ 80445 w 495377"/>
                <a:gd name="connsiteY13" fmla="*/ 300 h 57748"/>
                <a:gd name="connsiteX14" fmla="*/ 76 w 495377"/>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163 w 495464"/>
                <a:gd name="connsiteY0" fmla="*/ 19647 h 57748"/>
                <a:gd name="connsiteX1" fmla="*/ 166 w 495464"/>
                <a:gd name="connsiteY1" fmla="*/ 57747 h 57748"/>
                <a:gd name="connsiteX2" fmla="*/ 81424 w 495464"/>
                <a:gd name="connsiteY2" fmla="*/ 40483 h 57748"/>
                <a:gd name="connsiteX3" fmla="*/ 164470 w 495464"/>
                <a:gd name="connsiteY3" fmla="*/ 57748 h 57748"/>
                <a:gd name="connsiteX4" fmla="*/ 246027 w 495464"/>
                <a:gd name="connsiteY4" fmla="*/ 39889 h 57748"/>
                <a:gd name="connsiteX5" fmla="*/ 332348 w 495464"/>
                <a:gd name="connsiteY5" fmla="*/ 57747 h 57748"/>
                <a:gd name="connsiteX6" fmla="*/ 412715 w 495464"/>
                <a:gd name="connsiteY6" fmla="*/ 40483 h 57748"/>
                <a:gd name="connsiteX7" fmla="*/ 495464 w 495464"/>
                <a:gd name="connsiteY7" fmla="*/ 57748 h 57748"/>
                <a:gd name="connsiteX8" fmla="*/ 495463 w 495464"/>
                <a:gd name="connsiteY8" fmla="*/ 19647 h 57748"/>
                <a:gd name="connsiteX9" fmla="*/ 412717 w 495464"/>
                <a:gd name="connsiteY9" fmla="*/ 596 h 57748"/>
                <a:gd name="connsiteX10" fmla="*/ 333539 w 495464"/>
                <a:gd name="connsiteY10" fmla="*/ 17266 h 57748"/>
                <a:gd name="connsiteX11" fmla="*/ 247814 w 495464"/>
                <a:gd name="connsiteY11" fmla="*/ 1 h 57748"/>
                <a:gd name="connsiteX12" fmla="*/ 165066 w 495464"/>
                <a:gd name="connsiteY12" fmla="*/ 17563 h 57748"/>
                <a:gd name="connsiteX13" fmla="*/ 80532 w 495464"/>
                <a:gd name="connsiteY13" fmla="*/ 300 h 57748"/>
                <a:gd name="connsiteX14" fmla="*/ 163 w 495464"/>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7564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7564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7564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7266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295 w 495298"/>
                <a:gd name="connsiteY0" fmla="*/ 17266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7266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7266 h 57748"/>
                <a:gd name="connsiteX0" fmla="*/ 295 w 495298"/>
                <a:gd name="connsiteY0" fmla="*/ 17266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7266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7266 h 57748"/>
                <a:gd name="connsiteX0" fmla="*/ 295 w 495298"/>
                <a:gd name="connsiteY0" fmla="*/ 16671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7266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6671 h 57748"/>
                <a:gd name="connsiteX0" fmla="*/ 295 w 495298"/>
                <a:gd name="connsiteY0" fmla="*/ 17564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7266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7564 h 57748"/>
                <a:gd name="connsiteX0" fmla="*/ 295 w 495298"/>
                <a:gd name="connsiteY0" fmla="*/ 17564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7266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7564 h 57748"/>
                <a:gd name="connsiteX0" fmla="*/ 0 w 503337"/>
                <a:gd name="connsiteY0" fmla="*/ 13397 h 57748"/>
                <a:gd name="connsiteX1" fmla="*/ 8039 w 503337"/>
                <a:gd name="connsiteY1" fmla="*/ 57747 h 57748"/>
                <a:gd name="connsiteX2" fmla="*/ 89297 w 503337"/>
                <a:gd name="connsiteY2" fmla="*/ 40483 h 57748"/>
                <a:gd name="connsiteX3" fmla="*/ 172343 w 503337"/>
                <a:gd name="connsiteY3" fmla="*/ 57748 h 57748"/>
                <a:gd name="connsiteX4" fmla="*/ 253900 w 503337"/>
                <a:gd name="connsiteY4" fmla="*/ 39889 h 57748"/>
                <a:gd name="connsiteX5" fmla="*/ 340221 w 503337"/>
                <a:gd name="connsiteY5" fmla="*/ 57747 h 57748"/>
                <a:gd name="connsiteX6" fmla="*/ 420588 w 503337"/>
                <a:gd name="connsiteY6" fmla="*/ 40483 h 57748"/>
                <a:gd name="connsiteX7" fmla="*/ 503337 w 503337"/>
                <a:gd name="connsiteY7" fmla="*/ 57748 h 57748"/>
                <a:gd name="connsiteX8" fmla="*/ 503336 w 503337"/>
                <a:gd name="connsiteY8" fmla="*/ 17266 h 57748"/>
                <a:gd name="connsiteX9" fmla="*/ 420590 w 503337"/>
                <a:gd name="connsiteY9" fmla="*/ 596 h 57748"/>
                <a:gd name="connsiteX10" fmla="*/ 341412 w 503337"/>
                <a:gd name="connsiteY10" fmla="*/ 17266 h 57748"/>
                <a:gd name="connsiteX11" fmla="*/ 255687 w 503337"/>
                <a:gd name="connsiteY11" fmla="*/ 1 h 57748"/>
                <a:gd name="connsiteX12" fmla="*/ 172939 w 503337"/>
                <a:gd name="connsiteY12" fmla="*/ 17563 h 57748"/>
                <a:gd name="connsiteX13" fmla="*/ 88405 w 503337"/>
                <a:gd name="connsiteY13" fmla="*/ 300 h 57748"/>
                <a:gd name="connsiteX14" fmla="*/ 0 w 503337"/>
                <a:gd name="connsiteY14" fmla="*/ 13397 h 57748"/>
                <a:gd name="connsiteX0" fmla="*/ 0 w 495300"/>
                <a:gd name="connsiteY0" fmla="*/ 16969 h 57748"/>
                <a:gd name="connsiteX1" fmla="*/ 2 w 495300"/>
                <a:gd name="connsiteY1" fmla="*/ 57747 h 57748"/>
                <a:gd name="connsiteX2" fmla="*/ 81260 w 495300"/>
                <a:gd name="connsiteY2" fmla="*/ 40483 h 57748"/>
                <a:gd name="connsiteX3" fmla="*/ 164306 w 495300"/>
                <a:gd name="connsiteY3" fmla="*/ 57748 h 57748"/>
                <a:gd name="connsiteX4" fmla="*/ 245863 w 495300"/>
                <a:gd name="connsiteY4" fmla="*/ 39889 h 57748"/>
                <a:gd name="connsiteX5" fmla="*/ 332184 w 495300"/>
                <a:gd name="connsiteY5" fmla="*/ 57747 h 57748"/>
                <a:gd name="connsiteX6" fmla="*/ 412551 w 495300"/>
                <a:gd name="connsiteY6" fmla="*/ 40483 h 57748"/>
                <a:gd name="connsiteX7" fmla="*/ 495300 w 495300"/>
                <a:gd name="connsiteY7" fmla="*/ 57748 h 57748"/>
                <a:gd name="connsiteX8" fmla="*/ 495299 w 495300"/>
                <a:gd name="connsiteY8" fmla="*/ 17266 h 57748"/>
                <a:gd name="connsiteX9" fmla="*/ 412553 w 495300"/>
                <a:gd name="connsiteY9" fmla="*/ 596 h 57748"/>
                <a:gd name="connsiteX10" fmla="*/ 333375 w 495300"/>
                <a:gd name="connsiteY10" fmla="*/ 17266 h 57748"/>
                <a:gd name="connsiteX11" fmla="*/ 247650 w 495300"/>
                <a:gd name="connsiteY11" fmla="*/ 1 h 57748"/>
                <a:gd name="connsiteX12" fmla="*/ 164902 w 495300"/>
                <a:gd name="connsiteY12" fmla="*/ 17563 h 57748"/>
                <a:gd name="connsiteX13" fmla="*/ 80368 w 495300"/>
                <a:gd name="connsiteY13" fmla="*/ 300 h 57748"/>
                <a:gd name="connsiteX14" fmla="*/ 0 w 495300"/>
                <a:gd name="connsiteY14" fmla="*/ 16969 h 57748"/>
                <a:gd name="connsiteX0" fmla="*/ 0 w 495300"/>
                <a:gd name="connsiteY0" fmla="*/ 17267 h 57748"/>
                <a:gd name="connsiteX1" fmla="*/ 2 w 495300"/>
                <a:gd name="connsiteY1" fmla="*/ 57747 h 57748"/>
                <a:gd name="connsiteX2" fmla="*/ 81260 w 495300"/>
                <a:gd name="connsiteY2" fmla="*/ 40483 h 57748"/>
                <a:gd name="connsiteX3" fmla="*/ 164306 w 495300"/>
                <a:gd name="connsiteY3" fmla="*/ 57748 h 57748"/>
                <a:gd name="connsiteX4" fmla="*/ 245863 w 495300"/>
                <a:gd name="connsiteY4" fmla="*/ 39889 h 57748"/>
                <a:gd name="connsiteX5" fmla="*/ 332184 w 495300"/>
                <a:gd name="connsiteY5" fmla="*/ 57747 h 57748"/>
                <a:gd name="connsiteX6" fmla="*/ 412551 w 495300"/>
                <a:gd name="connsiteY6" fmla="*/ 40483 h 57748"/>
                <a:gd name="connsiteX7" fmla="*/ 495300 w 495300"/>
                <a:gd name="connsiteY7" fmla="*/ 57748 h 57748"/>
                <a:gd name="connsiteX8" fmla="*/ 495299 w 495300"/>
                <a:gd name="connsiteY8" fmla="*/ 17266 h 57748"/>
                <a:gd name="connsiteX9" fmla="*/ 412553 w 495300"/>
                <a:gd name="connsiteY9" fmla="*/ 596 h 57748"/>
                <a:gd name="connsiteX10" fmla="*/ 333375 w 495300"/>
                <a:gd name="connsiteY10" fmla="*/ 17266 h 57748"/>
                <a:gd name="connsiteX11" fmla="*/ 247650 w 495300"/>
                <a:gd name="connsiteY11" fmla="*/ 1 h 57748"/>
                <a:gd name="connsiteX12" fmla="*/ 164902 w 495300"/>
                <a:gd name="connsiteY12" fmla="*/ 17563 h 57748"/>
                <a:gd name="connsiteX13" fmla="*/ 80368 w 495300"/>
                <a:gd name="connsiteY13" fmla="*/ 300 h 57748"/>
                <a:gd name="connsiteX14" fmla="*/ 0 w 495300"/>
                <a:gd name="connsiteY14" fmla="*/ 17267 h 57748"/>
                <a:gd name="connsiteX0" fmla="*/ 33 w 495333"/>
                <a:gd name="connsiteY0" fmla="*/ 17267 h 57748"/>
                <a:gd name="connsiteX1" fmla="*/ 35 w 495333"/>
                <a:gd name="connsiteY1" fmla="*/ 57747 h 57748"/>
                <a:gd name="connsiteX2" fmla="*/ 81293 w 495333"/>
                <a:gd name="connsiteY2" fmla="*/ 40483 h 57748"/>
                <a:gd name="connsiteX3" fmla="*/ 164339 w 495333"/>
                <a:gd name="connsiteY3" fmla="*/ 57748 h 57748"/>
                <a:gd name="connsiteX4" fmla="*/ 245896 w 495333"/>
                <a:gd name="connsiteY4" fmla="*/ 39889 h 57748"/>
                <a:gd name="connsiteX5" fmla="*/ 332217 w 495333"/>
                <a:gd name="connsiteY5" fmla="*/ 57747 h 57748"/>
                <a:gd name="connsiteX6" fmla="*/ 412584 w 495333"/>
                <a:gd name="connsiteY6" fmla="*/ 40483 h 57748"/>
                <a:gd name="connsiteX7" fmla="*/ 495333 w 495333"/>
                <a:gd name="connsiteY7" fmla="*/ 57748 h 57748"/>
                <a:gd name="connsiteX8" fmla="*/ 495332 w 495333"/>
                <a:gd name="connsiteY8" fmla="*/ 17266 h 57748"/>
                <a:gd name="connsiteX9" fmla="*/ 412586 w 495333"/>
                <a:gd name="connsiteY9" fmla="*/ 596 h 57748"/>
                <a:gd name="connsiteX10" fmla="*/ 333408 w 495333"/>
                <a:gd name="connsiteY10" fmla="*/ 17266 h 57748"/>
                <a:gd name="connsiteX11" fmla="*/ 247683 w 495333"/>
                <a:gd name="connsiteY11" fmla="*/ 1 h 57748"/>
                <a:gd name="connsiteX12" fmla="*/ 164935 w 495333"/>
                <a:gd name="connsiteY12" fmla="*/ 17563 h 57748"/>
                <a:gd name="connsiteX13" fmla="*/ 80401 w 495333"/>
                <a:gd name="connsiteY13" fmla="*/ 300 h 57748"/>
                <a:gd name="connsiteX14" fmla="*/ 33 w 495333"/>
                <a:gd name="connsiteY14" fmla="*/ 17267 h 57748"/>
                <a:gd name="connsiteX0" fmla="*/ 33 w 495333"/>
                <a:gd name="connsiteY0" fmla="*/ 17267 h 57748"/>
                <a:gd name="connsiteX1" fmla="*/ 35 w 495333"/>
                <a:gd name="connsiteY1" fmla="*/ 57747 h 57748"/>
                <a:gd name="connsiteX2" fmla="*/ 81293 w 495333"/>
                <a:gd name="connsiteY2" fmla="*/ 40483 h 57748"/>
                <a:gd name="connsiteX3" fmla="*/ 164339 w 495333"/>
                <a:gd name="connsiteY3" fmla="*/ 57748 h 57748"/>
                <a:gd name="connsiteX4" fmla="*/ 245896 w 495333"/>
                <a:gd name="connsiteY4" fmla="*/ 39889 h 57748"/>
                <a:gd name="connsiteX5" fmla="*/ 332217 w 495333"/>
                <a:gd name="connsiteY5" fmla="*/ 57747 h 57748"/>
                <a:gd name="connsiteX6" fmla="*/ 412584 w 495333"/>
                <a:gd name="connsiteY6" fmla="*/ 40483 h 57748"/>
                <a:gd name="connsiteX7" fmla="*/ 495333 w 495333"/>
                <a:gd name="connsiteY7" fmla="*/ 57748 h 57748"/>
                <a:gd name="connsiteX8" fmla="*/ 495332 w 495333"/>
                <a:gd name="connsiteY8" fmla="*/ 17266 h 57748"/>
                <a:gd name="connsiteX9" fmla="*/ 412586 w 495333"/>
                <a:gd name="connsiteY9" fmla="*/ 596 h 57748"/>
                <a:gd name="connsiteX10" fmla="*/ 333408 w 495333"/>
                <a:gd name="connsiteY10" fmla="*/ 17266 h 57748"/>
                <a:gd name="connsiteX11" fmla="*/ 247683 w 495333"/>
                <a:gd name="connsiteY11" fmla="*/ 1 h 57748"/>
                <a:gd name="connsiteX12" fmla="*/ 164935 w 495333"/>
                <a:gd name="connsiteY12" fmla="*/ 17563 h 57748"/>
                <a:gd name="connsiteX13" fmla="*/ 80401 w 495333"/>
                <a:gd name="connsiteY13" fmla="*/ 300 h 57748"/>
                <a:gd name="connsiteX14" fmla="*/ 33 w 495333"/>
                <a:gd name="connsiteY14" fmla="*/ 17267 h 57748"/>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896 w 495333"/>
                <a:gd name="connsiteY4" fmla="*/ 39888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595 h 57747"/>
                <a:gd name="connsiteX10" fmla="*/ 333408 w 495333"/>
                <a:gd name="connsiteY10" fmla="*/ 17265 h 57747"/>
                <a:gd name="connsiteX11" fmla="*/ 247683 w 495333"/>
                <a:gd name="connsiteY11" fmla="*/ 0 h 57747"/>
                <a:gd name="connsiteX12" fmla="*/ 164637 w 495333"/>
                <a:gd name="connsiteY12" fmla="*/ 17264 h 57747"/>
                <a:gd name="connsiteX13" fmla="*/ 80401 w 495333"/>
                <a:gd name="connsiteY13" fmla="*/ 299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896 w 495333"/>
                <a:gd name="connsiteY4" fmla="*/ 39888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7683 w 495333"/>
                <a:gd name="connsiteY11" fmla="*/ 0 h 57747"/>
                <a:gd name="connsiteX12" fmla="*/ 164637 w 495333"/>
                <a:gd name="connsiteY12" fmla="*/ 17264 h 57747"/>
                <a:gd name="connsiteX13" fmla="*/ 80401 w 495333"/>
                <a:gd name="connsiteY13" fmla="*/ 299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896 w 495333"/>
                <a:gd name="connsiteY4" fmla="*/ 39888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7683 w 495333"/>
                <a:gd name="connsiteY11" fmla="*/ 0 h 57747"/>
                <a:gd name="connsiteX12" fmla="*/ 164637 w 495333"/>
                <a:gd name="connsiteY12" fmla="*/ 17264 h 57747"/>
                <a:gd name="connsiteX13" fmla="*/ 80401 w 495333"/>
                <a:gd name="connsiteY13" fmla="*/ 299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003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7683 w 495333"/>
                <a:gd name="connsiteY11" fmla="*/ 0 h 57747"/>
                <a:gd name="connsiteX12" fmla="*/ 164637 w 495333"/>
                <a:gd name="connsiteY12" fmla="*/ 17264 h 57747"/>
                <a:gd name="connsiteX13" fmla="*/ 80401 w 495333"/>
                <a:gd name="connsiteY13" fmla="*/ 299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003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7683 w 495333"/>
                <a:gd name="connsiteY11" fmla="*/ 0 h 57747"/>
                <a:gd name="connsiteX12" fmla="*/ 164637 w 495333"/>
                <a:gd name="connsiteY12" fmla="*/ 17264 h 57747"/>
                <a:gd name="connsiteX13" fmla="*/ 80401 w 495333"/>
                <a:gd name="connsiteY13" fmla="*/ 299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003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7683 w 495333"/>
                <a:gd name="connsiteY11" fmla="*/ 0 h 57747"/>
                <a:gd name="connsiteX12" fmla="*/ 164637 w 495333"/>
                <a:gd name="connsiteY12" fmla="*/ 17264 h 57747"/>
                <a:gd name="connsiteX13" fmla="*/ 80401 w 495333"/>
                <a:gd name="connsiteY13" fmla="*/ 299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003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7683 w 495333"/>
                <a:gd name="connsiteY11" fmla="*/ 0 h 57747"/>
                <a:gd name="connsiteX12" fmla="*/ 164637 w 495333"/>
                <a:gd name="connsiteY12" fmla="*/ 17264 h 57747"/>
                <a:gd name="connsiteX13" fmla="*/ 80401 w 495333"/>
                <a:gd name="connsiteY13" fmla="*/ 1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003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5599 w 495333"/>
                <a:gd name="connsiteY11" fmla="*/ 0 h 57747"/>
                <a:gd name="connsiteX12" fmla="*/ 164637 w 495333"/>
                <a:gd name="connsiteY12" fmla="*/ 17264 h 57747"/>
                <a:gd name="connsiteX13" fmla="*/ 80401 w 495333"/>
                <a:gd name="connsiteY13" fmla="*/ 1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6491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5599 w 495333"/>
                <a:gd name="connsiteY11" fmla="*/ 0 h 57747"/>
                <a:gd name="connsiteX12" fmla="*/ 164637 w 495333"/>
                <a:gd name="connsiteY12" fmla="*/ 17264 h 57747"/>
                <a:gd name="connsiteX13" fmla="*/ 80401 w 495333"/>
                <a:gd name="connsiteY13" fmla="*/ 1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6491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2813 w 495333"/>
                <a:gd name="connsiteY10" fmla="*/ 17265 h 57747"/>
                <a:gd name="connsiteX11" fmla="*/ 245599 w 495333"/>
                <a:gd name="connsiteY11" fmla="*/ 0 h 57747"/>
                <a:gd name="connsiteX12" fmla="*/ 164637 w 495333"/>
                <a:gd name="connsiteY12" fmla="*/ 17264 h 57747"/>
                <a:gd name="connsiteX13" fmla="*/ 80401 w 495333"/>
                <a:gd name="connsiteY13" fmla="*/ 1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6491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2218 w 495333"/>
                <a:gd name="connsiteY10" fmla="*/ 17265 h 57747"/>
                <a:gd name="connsiteX11" fmla="*/ 245599 w 495333"/>
                <a:gd name="connsiteY11" fmla="*/ 0 h 57747"/>
                <a:gd name="connsiteX12" fmla="*/ 164637 w 495333"/>
                <a:gd name="connsiteY12" fmla="*/ 17264 h 57747"/>
                <a:gd name="connsiteX13" fmla="*/ 80401 w 495333"/>
                <a:gd name="connsiteY13" fmla="*/ 1 h 57747"/>
                <a:gd name="connsiteX14" fmla="*/ 33 w 495333"/>
                <a:gd name="connsiteY14" fmla="*/ 17266 h 57747"/>
                <a:gd name="connsiteX0" fmla="*/ 495333 w 506757"/>
                <a:gd name="connsiteY0" fmla="*/ 57747 h 69171"/>
                <a:gd name="connsiteX1" fmla="*/ 495332 w 506757"/>
                <a:gd name="connsiteY1" fmla="*/ 17265 h 69171"/>
                <a:gd name="connsiteX2" fmla="*/ 412586 w 506757"/>
                <a:gd name="connsiteY2" fmla="*/ 0 h 69171"/>
                <a:gd name="connsiteX3" fmla="*/ 332218 w 506757"/>
                <a:gd name="connsiteY3" fmla="*/ 17265 h 69171"/>
                <a:gd name="connsiteX4" fmla="*/ 245599 w 506757"/>
                <a:gd name="connsiteY4" fmla="*/ 0 h 69171"/>
                <a:gd name="connsiteX5" fmla="*/ 164637 w 506757"/>
                <a:gd name="connsiteY5" fmla="*/ 17264 h 69171"/>
                <a:gd name="connsiteX6" fmla="*/ 80401 w 506757"/>
                <a:gd name="connsiteY6" fmla="*/ 1 h 69171"/>
                <a:gd name="connsiteX7" fmla="*/ 33 w 506757"/>
                <a:gd name="connsiteY7" fmla="*/ 17266 h 69171"/>
                <a:gd name="connsiteX8" fmla="*/ 35 w 506757"/>
                <a:gd name="connsiteY8" fmla="*/ 57746 h 69171"/>
                <a:gd name="connsiteX9" fmla="*/ 81293 w 506757"/>
                <a:gd name="connsiteY9" fmla="*/ 40482 h 69171"/>
                <a:gd name="connsiteX10" fmla="*/ 164339 w 506757"/>
                <a:gd name="connsiteY10" fmla="*/ 57747 h 69171"/>
                <a:gd name="connsiteX11" fmla="*/ 246491 w 506757"/>
                <a:gd name="connsiteY11" fmla="*/ 40483 h 69171"/>
                <a:gd name="connsiteX12" fmla="*/ 332217 w 506757"/>
                <a:gd name="connsiteY12" fmla="*/ 57746 h 69171"/>
                <a:gd name="connsiteX13" fmla="*/ 412584 w 506757"/>
                <a:gd name="connsiteY13" fmla="*/ 40482 h 69171"/>
                <a:gd name="connsiteX14" fmla="*/ 506757 w 506757"/>
                <a:gd name="connsiteY14" fmla="*/ 69171 h 69171"/>
                <a:gd name="connsiteX0" fmla="*/ 495332 w 506757"/>
                <a:gd name="connsiteY0" fmla="*/ 17265 h 69171"/>
                <a:gd name="connsiteX1" fmla="*/ 412586 w 506757"/>
                <a:gd name="connsiteY1" fmla="*/ 0 h 69171"/>
                <a:gd name="connsiteX2" fmla="*/ 332218 w 506757"/>
                <a:gd name="connsiteY2" fmla="*/ 17265 h 69171"/>
                <a:gd name="connsiteX3" fmla="*/ 245599 w 506757"/>
                <a:gd name="connsiteY3" fmla="*/ 0 h 69171"/>
                <a:gd name="connsiteX4" fmla="*/ 164637 w 506757"/>
                <a:gd name="connsiteY4" fmla="*/ 17264 h 69171"/>
                <a:gd name="connsiteX5" fmla="*/ 80401 w 506757"/>
                <a:gd name="connsiteY5" fmla="*/ 1 h 69171"/>
                <a:gd name="connsiteX6" fmla="*/ 33 w 506757"/>
                <a:gd name="connsiteY6" fmla="*/ 17266 h 69171"/>
                <a:gd name="connsiteX7" fmla="*/ 35 w 506757"/>
                <a:gd name="connsiteY7" fmla="*/ 57746 h 69171"/>
                <a:gd name="connsiteX8" fmla="*/ 81293 w 506757"/>
                <a:gd name="connsiteY8" fmla="*/ 40482 h 69171"/>
                <a:gd name="connsiteX9" fmla="*/ 164339 w 506757"/>
                <a:gd name="connsiteY9" fmla="*/ 57747 h 69171"/>
                <a:gd name="connsiteX10" fmla="*/ 246491 w 506757"/>
                <a:gd name="connsiteY10" fmla="*/ 40483 h 69171"/>
                <a:gd name="connsiteX11" fmla="*/ 332217 w 506757"/>
                <a:gd name="connsiteY11" fmla="*/ 57746 h 69171"/>
                <a:gd name="connsiteX12" fmla="*/ 412584 w 506757"/>
                <a:gd name="connsiteY12" fmla="*/ 40482 h 69171"/>
                <a:gd name="connsiteX13" fmla="*/ 506757 w 506757"/>
                <a:gd name="connsiteY13" fmla="*/ 69171 h 69171"/>
                <a:gd name="connsiteX0" fmla="*/ 495332 w 495332"/>
                <a:gd name="connsiteY0" fmla="*/ 17265 h 57747"/>
                <a:gd name="connsiteX1" fmla="*/ 412586 w 495332"/>
                <a:gd name="connsiteY1" fmla="*/ 0 h 57747"/>
                <a:gd name="connsiteX2" fmla="*/ 332218 w 495332"/>
                <a:gd name="connsiteY2" fmla="*/ 17265 h 57747"/>
                <a:gd name="connsiteX3" fmla="*/ 245599 w 495332"/>
                <a:gd name="connsiteY3" fmla="*/ 0 h 57747"/>
                <a:gd name="connsiteX4" fmla="*/ 164637 w 495332"/>
                <a:gd name="connsiteY4" fmla="*/ 17264 h 57747"/>
                <a:gd name="connsiteX5" fmla="*/ 80401 w 495332"/>
                <a:gd name="connsiteY5" fmla="*/ 1 h 57747"/>
                <a:gd name="connsiteX6" fmla="*/ 33 w 495332"/>
                <a:gd name="connsiteY6" fmla="*/ 17266 h 57747"/>
                <a:gd name="connsiteX7" fmla="*/ 35 w 495332"/>
                <a:gd name="connsiteY7" fmla="*/ 57746 h 57747"/>
                <a:gd name="connsiteX8" fmla="*/ 81293 w 495332"/>
                <a:gd name="connsiteY8" fmla="*/ 40482 h 57747"/>
                <a:gd name="connsiteX9" fmla="*/ 164339 w 495332"/>
                <a:gd name="connsiteY9" fmla="*/ 57747 h 57747"/>
                <a:gd name="connsiteX10" fmla="*/ 246491 w 495332"/>
                <a:gd name="connsiteY10" fmla="*/ 40483 h 57747"/>
                <a:gd name="connsiteX11" fmla="*/ 332217 w 495332"/>
                <a:gd name="connsiteY11" fmla="*/ 57746 h 57747"/>
                <a:gd name="connsiteX12" fmla="*/ 412584 w 495332"/>
                <a:gd name="connsiteY12" fmla="*/ 40482 h 57747"/>
                <a:gd name="connsiteX0" fmla="*/ 495332 w 495332"/>
                <a:gd name="connsiteY0" fmla="*/ 17265 h 57747"/>
                <a:gd name="connsiteX1" fmla="*/ 412586 w 495332"/>
                <a:gd name="connsiteY1" fmla="*/ 0 h 57747"/>
                <a:gd name="connsiteX2" fmla="*/ 332218 w 495332"/>
                <a:gd name="connsiteY2" fmla="*/ 17265 h 57747"/>
                <a:gd name="connsiteX3" fmla="*/ 245599 w 495332"/>
                <a:gd name="connsiteY3" fmla="*/ 0 h 57747"/>
                <a:gd name="connsiteX4" fmla="*/ 164637 w 495332"/>
                <a:gd name="connsiteY4" fmla="*/ 17264 h 57747"/>
                <a:gd name="connsiteX5" fmla="*/ 80401 w 495332"/>
                <a:gd name="connsiteY5" fmla="*/ 1 h 57747"/>
                <a:gd name="connsiteX6" fmla="*/ 33 w 495332"/>
                <a:gd name="connsiteY6" fmla="*/ 17266 h 57747"/>
                <a:gd name="connsiteX7" fmla="*/ 35 w 495332"/>
                <a:gd name="connsiteY7" fmla="*/ 57746 h 57747"/>
                <a:gd name="connsiteX8" fmla="*/ 81293 w 495332"/>
                <a:gd name="connsiteY8" fmla="*/ 40482 h 57747"/>
                <a:gd name="connsiteX9" fmla="*/ 164339 w 495332"/>
                <a:gd name="connsiteY9" fmla="*/ 57747 h 57747"/>
                <a:gd name="connsiteX10" fmla="*/ 246491 w 495332"/>
                <a:gd name="connsiteY10" fmla="*/ 40483 h 57747"/>
                <a:gd name="connsiteX11" fmla="*/ 332217 w 495332"/>
                <a:gd name="connsiteY11" fmla="*/ 57746 h 57747"/>
                <a:gd name="connsiteX0" fmla="*/ 495332 w 495332"/>
                <a:gd name="connsiteY0" fmla="*/ 17265 h 57747"/>
                <a:gd name="connsiteX1" fmla="*/ 412586 w 495332"/>
                <a:gd name="connsiteY1" fmla="*/ 0 h 57747"/>
                <a:gd name="connsiteX2" fmla="*/ 332218 w 495332"/>
                <a:gd name="connsiteY2" fmla="*/ 17265 h 57747"/>
                <a:gd name="connsiteX3" fmla="*/ 245599 w 495332"/>
                <a:gd name="connsiteY3" fmla="*/ 0 h 57747"/>
                <a:gd name="connsiteX4" fmla="*/ 164637 w 495332"/>
                <a:gd name="connsiteY4" fmla="*/ 17264 h 57747"/>
                <a:gd name="connsiteX5" fmla="*/ 80401 w 495332"/>
                <a:gd name="connsiteY5" fmla="*/ 1 h 57747"/>
                <a:gd name="connsiteX6" fmla="*/ 33 w 495332"/>
                <a:gd name="connsiteY6" fmla="*/ 17266 h 57747"/>
                <a:gd name="connsiteX7" fmla="*/ 35 w 495332"/>
                <a:gd name="connsiteY7" fmla="*/ 57746 h 57747"/>
                <a:gd name="connsiteX8" fmla="*/ 81293 w 495332"/>
                <a:gd name="connsiteY8" fmla="*/ 40482 h 57747"/>
                <a:gd name="connsiteX9" fmla="*/ 164339 w 495332"/>
                <a:gd name="connsiteY9" fmla="*/ 57747 h 57747"/>
                <a:gd name="connsiteX10" fmla="*/ 246491 w 495332"/>
                <a:gd name="connsiteY10" fmla="*/ 40483 h 57747"/>
                <a:gd name="connsiteX0" fmla="*/ 495332 w 495332"/>
                <a:gd name="connsiteY0" fmla="*/ 17265 h 57747"/>
                <a:gd name="connsiteX1" fmla="*/ 412586 w 495332"/>
                <a:gd name="connsiteY1" fmla="*/ 0 h 57747"/>
                <a:gd name="connsiteX2" fmla="*/ 332218 w 495332"/>
                <a:gd name="connsiteY2" fmla="*/ 17265 h 57747"/>
                <a:gd name="connsiteX3" fmla="*/ 245599 w 495332"/>
                <a:gd name="connsiteY3" fmla="*/ 0 h 57747"/>
                <a:gd name="connsiteX4" fmla="*/ 164637 w 495332"/>
                <a:gd name="connsiteY4" fmla="*/ 17264 h 57747"/>
                <a:gd name="connsiteX5" fmla="*/ 80401 w 495332"/>
                <a:gd name="connsiteY5" fmla="*/ 1 h 57747"/>
                <a:gd name="connsiteX6" fmla="*/ 33 w 495332"/>
                <a:gd name="connsiteY6" fmla="*/ 17266 h 57747"/>
                <a:gd name="connsiteX7" fmla="*/ 35 w 495332"/>
                <a:gd name="connsiteY7" fmla="*/ 57746 h 57747"/>
                <a:gd name="connsiteX8" fmla="*/ 81293 w 495332"/>
                <a:gd name="connsiteY8" fmla="*/ 40482 h 57747"/>
                <a:gd name="connsiteX9" fmla="*/ 164339 w 495332"/>
                <a:gd name="connsiteY9" fmla="*/ 57747 h 57747"/>
                <a:gd name="connsiteX0" fmla="*/ 495332 w 495332"/>
                <a:gd name="connsiteY0" fmla="*/ 17265 h 57746"/>
                <a:gd name="connsiteX1" fmla="*/ 412586 w 495332"/>
                <a:gd name="connsiteY1" fmla="*/ 0 h 57746"/>
                <a:gd name="connsiteX2" fmla="*/ 332218 w 495332"/>
                <a:gd name="connsiteY2" fmla="*/ 17265 h 57746"/>
                <a:gd name="connsiteX3" fmla="*/ 245599 w 495332"/>
                <a:gd name="connsiteY3" fmla="*/ 0 h 57746"/>
                <a:gd name="connsiteX4" fmla="*/ 164637 w 495332"/>
                <a:gd name="connsiteY4" fmla="*/ 17264 h 57746"/>
                <a:gd name="connsiteX5" fmla="*/ 80401 w 495332"/>
                <a:gd name="connsiteY5" fmla="*/ 1 h 57746"/>
                <a:gd name="connsiteX6" fmla="*/ 33 w 495332"/>
                <a:gd name="connsiteY6" fmla="*/ 17266 h 57746"/>
                <a:gd name="connsiteX7" fmla="*/ 35 w 495332"/>
                <a:gd name="connsiteY7" fmla="*/ 57746 h 57746"/>
                <a:gd name="connsiteX8" fmla="*/ 81293 w 495332"/>
                <a:gd name="connsiteY8" fmla="*/ 40482 h 57746"/>
                <a:gd name="connsiteX0" fmla="*/ 495332 w 495332"/>
                <a:gd name="connsiteY0" fmla="*/ 17265 h 57746"/>
                <a:gd name="connsiteX1" fmla="*/ 412586 w 495332"/>
                <a:gd name="connsiteY1" fmla="*/ 0 h 57746"/>
                <a:gd name="connsiteX2" fmla="*/ 332218 w 495332"/>
                <a:gd name="connsiteY2" fmla="*/ 17265 h 57746"/>
                <a:gd name="connsiteX3" fmla="*/ 245599 w 495332"/>
                <a:gd name="connsiteY3" fmla="*/ 0 h 57746"/>
                <a:gd name="connsiteX4" fmla="*/ 164637 w 495332"/>
                <a:gd name="connsiteY4" fmla="*/ 17264 h 57746"/>
                <a:gd name="connsiteX5" fmla="*/ 80401 w 495332"/>
                <a:gd name="connsiteY5" fmla="*/ 1 h 57746"/>
                <a:gd name="connsiteX6" fmla="*/ 33 w 495332"/>
                <a:gd name="connsiteY6" fmla="*/ 17266 h 57746"/>
                <a:gd name="connsiteX7" fmla="*/ 35 w 495332"/>
                <a:gd name="connsiteY7" fmla="*/ 57746 h 57746"/>
                <a:gd name="connsiteX0" fmla="*/ 495299 w 495299"/>
                <a:gd name="connsiteY0" fmla="*/ 17265 h 17266"/>
                <a:gd name="connsiteX1" fmla="*/ 412553 w 495299"/>
                <a:gd name="connsiteY1" fmla="*/ 0 h 17266"/>
                <a:gd name="connsiteX2" fmla="*/ 332185 w 495299"/>
                <a:gd name="connsiteY2" fmla="*/ 17265 h 17266"/>
                <a:gd name="connsiteX3" fmla="*/ 245566 w 495299"/>
                <a:gd name="connsiteY3" fmla="*/ 0 h 17266"/>
                <a:gd name="connsiteX4" fmla="*/ 164604 w 495299"/>
                <a:gd name="connsiteY4" fmla="*/ 17264 h 17266"/>
                <a:gd name="connsiteX5" fmla="*/ 80368 w 495299"/>
                <a:gd name="connsiteY5" fmla="*/ 1 h 17266"/>
                <a:gd name="connsiteX6" fmla="*/ 0 w 495299"/>
                <a:gd name="connsiteY6" fmla="*/ 17266 h 17266"/>
                <a:gd name="connsiteX0" fmla="*/ 495299 w 495299"/>
                <a:gd name="connsiteY0" fmla="*/ 17265 h 17329"/>
                <a:gd name="connsiteX1" fmla="*/ 412553 w 495299"/>
                <a:gd name="connsiteY1" fmla="*/ 0 h 17329"/>
                <a:gd name="connsiteX2" fmla="*/ 332185 w 495299"/>
                <a:gd name="connsiteY2" fmla="*/ 17265 h 17329"/>
                <a:gd name="connsiteX3" fmla="*/ 245566 w 495299"/>
                <a:gd name="connsiteY3" fmla="*/ 0 h 17329"/>
                <a:gd name="connsiteX4" fmla="*/ 164604 w 495299"/>
                <a:gd name="connsiteY4" fmla="*/ 17264 h 17329"/>
                <a:gd name="connsiteX5" fmla="*/ 80368 w 495299"/>
                <a:gd name="connsiteY5" fmla="*/ 1 h 17329"/>
                <a:gd name="connsiteX6" fmla="*/ 0 w 495299"/>
                <a:gd name="connsiteY6" fmla="*/ 17266 h 17329"/>
                <a:gd name="connsiteX0" fmla="*/ 495299 w 495299"/>
                <a:gd name="connsiteY0" fmla="*/ 17265 h 17266"/>
                <a:gd name="connsiteX1" fmla="*/ 412553 w 495299"/>
                <a:gd name="connsiteY1" fmla="*/ 0 h 17266"/>
                <a:gd name="connsiteX2" fmla="*/ 332185 w 495299"/>
                <a:gd name="connsiteY2" fmla="*/ 17265 h 17266"/>
                <a:gd name="connsiteX3" fmla="*/ 245566 w 495299"/>
                <a:gd name="connsiteY3" fmla="*/ 0 h 17266"/>
                <a:gd name="connsiteX4" fmla="*/ 164604 w 495299"/>
                <a:gd name="connsiteY4" fmla="*/ 17264 h 17266"/>
                <a:gd name="connsiteX5" fmla="*/ 80368 w 495299"/>
                <a:gd name="connsiteY5" fmla="*/ 1 h 17266"/>
                <a:gd name="connsiteX6" fmla="*/ 0 w 495299"/>
                <a:gd name="connsiteY6" fmla="*/ 17266 h 17266"/>
                <a:gd name="connsiteX0" fmla="*/ 495299 w 495299"/>
                <a:gd name="connsiteY0" fmla="*/ 17265 h 17271"/>
                <a:gd name="connsiteX1" fmla="*/ 412553 w 495299"/>
                <a:gd name="connsiteY1" fmla="*/ 0 h 17271"/>
                <a:gd name="connsiteX2" fmla="*/ 332185 w 495299"/>
                <a:gd name="connsiteY2" fmla="*/ 17265 h 17271"/>
                <a:gd name="connsiteX3" fmla="*/ 245566 w 495299"/>
                <a:gd name="connsiteY3" fmla="*/ 0 h 17271"/>
                <a:gd name="connsiteX4" fmla="*/ 164604 w 495299"/>
                <a:gd name="connsiteY4" fmla="*/ 17264 h 17271"/>
                <a:gd name="connsiteX5" fmla="*/ 80368 w 495299"/>
                <a:gd name="connsiteY5" fmla="*/ 1 h 17271"/>
                <a:gd name="connsiteX6" fmla="*/ 0 w 495299"/>
                <a:gd name="connsiteY6" fmla="*/ 17266 h 17271"/>
                <a:gd name="connsiteX0" fmla="*/ 495299 w 495299"/>
                <a:gd name="connsiteY0" fmla="*/ 17265 h 17359"/>
                <a:gd name="connsiteX1" fmla="*/ 412553 w 495299"/>
                <a:gd name="connsiteY1" fmla="*/ 0 h 17359"/>
                <a:gd name="connsiteX2" fmla="*/ 332185 w 495299"/>
                <a:gd name="connsiteY2" fmla="*/ 17265 h 17359"/>
                <a:gd name="connsiteX3" fmla="*/ 245566 w 495299"/>
                <a:gd name="connsiteY3" fmla="*/ 0 h 17359"/>
                <a:gd name="connsiteX4" fmla="*/ 164604 w 495299"/>
                <a:gd name="connsiteY4" fmla="*/ 17264 h 17359"/>
                <a:gd name="connsiteX5" fmla="*/ 80368 w 495299"/>
                <a:gd name="connsiteY5" fmla="*/ 1 h 17359"/>
                <a:gd name="connsiteX6" fmla="*/ 0 w 495299"/>
                <a:gd name="connsiteY6" fmla="*/ 17266 h 17359"/>
                <a:gd name="connsiteX0" fmla="*/ 495299 w 495299"/>
                <a:gd name="connsiteY0" fmla="*/ 17265 h 17271"/>
                <a:gd name="connsiteX1" fmla="*/ 412553 w 495299"/>
                <a:gd name="connsiteY1" fmla="*/ 0 h 17271"/>
                <a:gd name="connsiteX2" fmla="*/ 332185 w 495299"/>
                <a:gd name="connsiteY2" fmla="*/ 17265 h 17271"/>
                <a:gd name="connsiteX3" fmla="*/ 245566 w 495299"/>
                <a:gd name="connsiteY3" fmla="*/ 0 h 17271"/>
                <a:gd name="connsiteX4" fmla="*/ 164604 w 495299"/>
                <a:gd name="connsiteY4" fmla="*/ 17264 h 17271"/>
                <a:gd name="connsiteX5" fmla="*/ 80368 w 495299"/>
                <a:gd name="connsiteY5" fmla="*/ 1 h 17271"/>
                <a:gd name="connsiteX6" fmla="*/ 0 w 495299"/>
                <a:gd name="connsiteY6" fmla="*/ 17266 h 17271"/>
                <a:gd name="connsiteX0" fmla="*/ 495299 w 495299"/>
                <a:gd name="connsiteY0" fmla="*/ 17265 h 17359"/>
                <a:gd name="connsiteX1" fmla="*/ 412553 w 495299"/>
                <a:gd name="connsiteY1" fmla="*/ 0 h 17359"/>
                <a:gd name="connsiteX2" fmla="*/ 332185 w 495299"/>
                <a:gd name="connsiteY2" fmla="*/ 17265 h 17359"/>
                <a:gd name="connsiteX3" fmla="*/ 245566 w 495299"/>
                <a:gd name="connsiteY3" fmla="*/ 0 h 17359"/>
                <a:gd name="connsiteX4" fmla="*/ 164604 w 495299"/>
                <a:gd name="connsiteY4" fmla="*/ 17264 h 17359"/>
                <a:gd name="connsiteX5" fmla="*/ 80368 w 495299"/>
                <a:gd name="connsiteY5" fmla="*/ 1 h 17359"/>
                <a:gd name="connsiteX6" fmla="*/ 0 w 495299"/>
                <a:gd name="connsiteY6" fmla="*/ 17266 h 17359"/>
                <a:gd name="connsiteX0" fmla="*/ 495299 w 495299"/>
                <a:gd name="connsiteY0" fmla="*/ 17265 h 17284"/>
                <a:gd name="connsiteX1" fmla="*/ 412553 w 495299"/>
                <a:gd name="connsiteY1" fmla="*/ 0 h 17284"/>
                <a:gd name="connsiteX2" fmla="*/ 332185 w 495299"/>
                <a:gd name="connsiteY2" fmla="*/ 17265 h 17284"/>
                <a:gd name="connsiteX3" fmla="*/ 245566 w 495299"/>
                <a:gd name="connsiteY3" fmla="*/ 0 h 17284"/>
                <a:gd name="connsiteX4" fmla="*/ 164604 w 495299"/>
                <a:gd name="connsiteY4" fmla="*/ 17264 h 17284"/>
                <a:gd name="connsiteX5" fmla="*/ 80368 w 495299"/>
                <a:gd name="connsiteY5" fmla="*/ 1 h 17284"/>
                <a:gd name="connsiteX6" fmla="*/ 0 w 495299"/>
                <a:gd name="connsiteY6" fmla="*/ 17266 h 17284"/>
                <a:gd name="connsiteX0" fmla="*/ 495299 w 495299"/>
                <a:gd name="connsiteY0" fmla="*/ 17265 h 17329"/>
                <a:gd name="connsiteX1" fmla="*/ 412553 w 495299"/>
                <a:gd name="connsiteY1" fmla="*/ 0 h 17329"/>
                <a:gd name="connsiteX2" fmla="*/ 332185 w 495299"/>
                <a:gd name="connsiteY2" fmla="*/ 17265 h 17329"/>
                <a:gd name="connsiteX3" fmla="*/ 245566 w 495299"/>
                <a:gd name="connsiteY3" fmla="*/ 0 h 17329"/>
                <a:gd name="connsiteX4" fmla="*/ 164604 w 495299"/>
                <a:gd name="connsiteY4" fmla="*/ 17264 h 17329"/>
                <a:gd name="connsiteX5" fmla="*/ 80368 w 495299"/>
                <a:gd name="connsiteY5" fmla="*/ 1 h 17329"/>
                <a:gd name="connsiteX6" fmla="*/ 0 w 495299"/>
                <a:gd name="connsiteY6" fmla="*/ 17266 h 17329"/>
                <a:gd name="connsiteX0" fmla="*/ 495299 w 495299"/>
                <a:gd name="connsiteY0" fmla="*/ 17265 h 17303"/>
                <a:gd name="connsiteX1" fmla="*/ 412553 w 495299"/>
                <a:gd name="connsiteY1" fmla="*/ 0 h 17303"/>
                <a:gd name="connsiteX2" fmla="*/ 332185 w 495299"/>
                <a:gd name="connsiteY2" fmla="*/ 17265 h 17303"/>
                <a:gd name="connsiteX3" fmla="*/ 245566 w 495299"/>
                <a:gd name="connsiteY3" fmla="*/ 0 h 17303"/>
                <a:gd name="connsiteX4" fmla="*/ 164604 w 495299"/>
                <a:gd name="connsiteY4" fmla="*/ 17264 h 17303"/>
                <a:gd name="connsiteX5" fmla="*/ 80368 w 495299"/>
                <a:gd name="connsiteY5" fmla="*/ 1 h 17303"/>
                <a:gd name="connsiteX6" fmla="*/ 0 w 495299"/>
                <a:gd name="connsiteY6" fmla="*/ 17266 h 17303"/>
                <a:gd name="connsiteX0" fmla="*/ 495299 w 495299"/>
                <a:gd name="connsiteY0" fmla="*/ 17265 h 17271"/>
                <a:gd name="connsiteX1" fmla="*/ 412553 w 495299"/>
                <a:gd name="connsiteY1" fmla="*/ 0 h 17271"/>
                <a:gd name="connsiteX2" fmla="*/ 332185 w 495299"/>
                <a:gd name="connsiteY2" fmla="*/ 17265 h 17271"/>
                <a:gd name="connsiteX3" fmla="*/ 245566 w 495299"/>
                <a:gd name="connsiteY3" fmla="*/ 0 h 17271"/>
                <a:gd name="connsiteX4" fmla="*/ 164604 w 495299"/>
                <a:gd name="connsiteY4" fmla="*/ 17264 h 17271"/>
                <a:gd name="connsiteX5" fmla="*/ 80368 w 495299"/>
                <a:gd name="connsiteY5" fmla="*/ 1 h 17271"/>
                <a:gd name="connsiteX6" fmla="*/ 0 w 495299"/>
                <a:gd name="connsiteY6" fmla="*/ 17266 h 17271"/>
                <a:gd name="connsiteX0" fmla="*/ 495299 w 495299"/>
                <a:gd name="connsiteY0" fmla="*/ 17265 h 17284"/>
                <a:gd name="connsiteX1" fmla="*/ 412553 w 495299"/>
                <a:gd name="connsiteY1" fmla="*/ 0 h 17284"/>
                <a:gd name="connsiteX2" fmla="*/ 332185 w 495299"/>
                <a:gd name="connsiteY2" fmla="*/ 17265 h 17284"/>
                <a:gd name="connsiteX3" fmla="*/ 245566 w 495299"/>
                <a:gd name="connsiteY3" fmla="*/ 0 h 17284"/>
                <a:gd name="connsiteX4" fmla="*/ 164604 w 495299"/>
                <a:gd name="connsiteY4" fmla="*/ 17264 h 17284"/>
                <a:gd name="connsiteX5" fmla="*/ 80368 w 495299"/>
                <a:gd name="connsiteY5" fmla="*/ 1 h 17284"/>
                <a:gd name="connsiteX6" fmla="*/ 0 w 495299"/>
                <a:gd name="connsiteY6" fmla="*/ 17266 h 17284"/>
                <a:gd name="connsiteX0" fmla="*/ 495299 w 495299"/>
                <a:gd name="connsiteY0" fmla="*/ 17265 h 17284"/>
                <a:gd name="connsiteX1" fmla="*/ 412553 w 495299"/>
                <a:gd name="connsiteY1" fmla="*/ 0 h 17284"/>
                <a:gd name="connsiteX2" fmla="*/ 332185 w 495299"/>
                <a:gd name="connsiteY2" fmla="*/ 17265 h 17284"/>
                <a:gd name="connsiteX3" fmla="*/ 245566 w 495299"/>
                <a:gd name="connsiteY3" fmla="*/ 0 h 17284"/>
                <a:gd name="connsiteX4" fmla="*/ 164604 w 495299"/>
                <a:gd name="connsiteY4" fmla="*/ 17264 h 17284"/>
                <a:gd name="connsiteX5" fmla="*/ 80368 w 495299"/>
                <a:gd name="connsiteY5" fmla="*/ 1 h 17284"/>
                <a:gd name="connsiteX6" fmla="*/ 0 w 495299"/>
                <a:gd name="connsiteY6" fmla="*/ 17266 h 17284"/>
                <a:gd name="connsiteX0" fmla="*/ 495299 w 495299"/>
                <a:gd name="connsiteY0" fmla="*/ 17265 h 17344"/>
                <a:gd name="connsiteX1" fmla="*/ 412553 w 495299"/>
                <a:gd name="connsiteY1" fmla="*/ 0 h 17344"/>
                <a:gd name="connsiteX2" fmla="*/ 332185 w 495299"/>
                <a:gd name="connsiteY2" fmla="*/ 17265 h 17344"/>
                <a:gd name="connsiteX3" fmla="*/ 245566 w 495299"/>
                <a:gd name="connsiteY3" fmla="*/ 0 h 17344"/>
                <a:gd name="connsiteX4" fmla="*/ 164604 w 495299"/>
                <a:gd name="connsiteY4" fmla="*/ 17264 h 17344"/>
                <a:gd name="connsiteX5" fmla="*/ 80368 w 495299"/>
                <a:gd name="connsiteY5" fmla="*/ 1 h 17344"/>
                <a:gd name="connsiteX6" fmla="*/ 0 w 495299"/>
                <a:gd name="connsiteY6" fmla="*/ 17266 h 17344"/>
                <a:gd name="connsiteX0" fmla="*/ 495299 w 495299"/>
                <a:gd name="connsiteY0" fmla="*/ 17265 h 17294"/>
                <a:gd name="connsiteX1" fmla="*/ 412553 w 495299"/>
                <a:gd name="connsiteY1" fmla="*/ 0 h 17294"/>
                <a:gd name="connsiteX2" fmla="*/ 332185 w 495299"/>
                <a:gd name="connsiteY2" fmla="*/ 17265 h 17294"/>
                <a:gd name="connsiteX3" fmla="*/ 245566 w 495299"/>
                <a:gd name="connsiteY3" fmla="*/ 0 h 17294"/>
                <a:gd name="connsiteX4" fmla="*/ 164604 w 495299"/>
                <a:gd name="connsiteY4" fmla="*/ 17264 h 17294"/>
                <a:gd name="connsiteX5" fmla="*/ 80368 w 495299"/>
                <a:gd name="connsiteY5" fmla="*/ 1 h 17294"/>
                <a:gd name="connsiteX6" fmla="*/ 0 w 495299"/>
                <a:gd name="connsiteY6" fmla="*/ 17266 h 17294"/>
                <a:gd name="connsiteX0" fmla="*/ 495299 w 495299"/>
                <a:gd name="connsiteY0" fmla="*/ 17265 h 17294"/>
                <a:gd name="connsiteX1" fmla="*/ 412553 w 495299"/>
                <a:gd name="connsiteY1" fmla="*/ 0 h 17294"/>
                <a:gd name="connsiteX2" fmla="*/ 332185 w 495299"/>
                <a:gd name="connsiteY2" fmla="*/ 17265 h 17294"/>
                <a:gd name="connsiteX3" fmla="*/ 245566 w 495299"/>
                <a:gd name="connsiteY3" fmla="*/ 0 h 17294"/>
                <a:gd name="connsiteX4" fmla="*/ 164604 w 495299"/>
                <a:gd name="connsiteY4" fmla="*/ 17264 h 17294"/>
                <a:gd name="connsiteX5" fmla="*/ 80368 w 495299"/>
                <a:gd name="connsiteY5" fmla="*/ 1 h 17294"/>
                <a:gd name="connsiteX6" fmla="*/ 0 w 495299"/>
                <a:gd name="connsiteY6" fmla="*/ 17266 h 17294"/>
                <a:gd name="connsiteX0" fmla="*/ 495299 w 495299"/>
                <a:gd name="connsiteY0" fmla="*/ 17265 h 17284"/>
                <a:gd name="connsiteX1" fmla="*/ 412553 w 495299"/>
                <a:gd name="connsiteY1" fmla="*/ 0 h 17284"/>
                <a:gd name="connsiteX2" fmla="*/ 332185 w 495299"/>
                <a:gd name="connsiteY2" fmla="*/ 17265 h 17284"/>
                <a:gd name="connsiteX3" fmla="*/ 245566 w 495299"/>
                <a:gd name="connsiteY3" fmla="*/ 0 h 17284"/>
                <a:gd name="connsiteX4" fmla="*/ 164604 w 495299"/>
                <a:gd name="connsiteY4" fmla="*/ 17264 h 17284"/>
                <a:gd name="connsiteX5" fmla="*/ 80368 w 495299"/>
                <a:gd name="connsiteY5" fmla="*/ 1 h 17284"/>
                <a:gd name="connsiteX6" fmla="*/ 0 w 495299"/>
                <a:gd name="connsiteY6" fmla="*/ 17266 h 17284"/>
                <a:gd name="connsiteX0" fmla="*/ 495299 w 495299"/>
                <a:gd name="connsiteY0" fmla="*/ 17265 h 17316"/>
                <a:gd name="connsiteX1" fmla="*/ 412553 w 495299"/>
                <a:gd name="connsiteY1" fmla="*/ 0 h 17316"/>
                <a:gd name="connsiteX2" fmla="*/ 332185 w 495299"/>
                <a:gd name="connsiteY2" fmla="*/ 17265 h 17316"/>
                <a:gd name="connsiteX3" fmla="*/ 245566 w 495299"/>
                <a:gd name="connsiteY3" fmla="*/ 0 h 17316"/>
                <a:gd name="connsiteX4" fmla="*/ 164604 w 495299"/>
                <a:gd name="connsiteY4" fmla="*/ 17264 h 17316"/>
                <a:gd name="connsiteX5" fmla="*/ 80368 w 495299"/>
                <a:gd name="connsiteY5" fmla="*/ 1 h 17316"/>
                <a:gd name="connsiteX6" fmla="*/ 0 w 495299"/>
                <a:gd name="connsiteY6" fmla="*/ 17266 h 17316"/>
                <a:gd name="connsiteX0" fmla="*/ 495299 w 495299"/>
                <a:gd name="connsiteY0" fmla="*/ 17265 h 17284"/>
                <a:gd name="connsiteX1" fmla="*/ 412553 w 495299"/>
                <a:gd name="connsiteY1" fmla="*/ 0 h 17284"/>
                <a:gd name="connsiteX2" fmla="*/ 332185 w 495299"/>
                <a:gd name="connsiteY2" fmla="*/ 17265 h 17284"/>
                <a:gd name="connsiteX3" fmla="*/ 245566 w 495299"/>
                <a:gd name="connsiteY3" fmla="*/ 0 h 17284"/>
                <a:gd name="connsiteX4" fmla="*/ 164604 w 495299"/>
                <a:gd name="connsiteY4" fmla="*/ 17264 h 17284"/>
                <a:gd name="connsiteX5" fmla="*/ 80368 w 495299"/>
                <a:gd name="connsiteY5" fmla="*/ 1 h 17284"/>
                <a:gd name="connsiteX6" fmla="*/ 0 w 495299"/>
                <a:gd name="connsiteY6" fmla="*/ 17266 h 17284"/>
                <a:gd name="connsiteX0" fmla="*/ 495299 w 495299"/>
                <a:gd name="connsiteY0" fmla="*/ 17265 h 17294"/>
                <a:gd name="connsiteX1" fmla="*/ 412553 w 495299"/>
                <a:gd name="connsiteY1" fmla="*/ 0 h 17294"/>
                <a:gd name="connsiteX2" fmla="*/ 332185 w 495299"/>
                <a:gd name="connsiteY2" fmla="*/ 17265 h 17294"/>
                <a:gd name="connsiteX3" fmla="*/ 245566 w 495299"/>
                <a:gd name="connsiteY3" fmla="*/ 0 h 17294"/>
                <a:gd name="connsiteX4" fmla="*/ 164604 w 495299"/>
                <a:gd name="connsiteY4" fmla="*/ 17264 h 17294"/>
                <a:gd name="connsiteX5" fmla="*/ 80368 w 495299"/>
                <a:gd name="connsiteY5" fmla="*/ 1 h 17294"/>
                <a:gd name="connsiteX6" fmla="*/ 0 w 495299"/>
                <a:gd name="connsiteY6" fmla="*/ 17266 h 17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299" h="17294">
                  <a:moveTo>
                    <a:pt x="495299" y="17265"/>
                  </a:moveTo>
                  <a:cubicBezTo>
                    <a:pt x="471882" y="17959"/>
                    <a:pt x="439739" y="0"/>
                    <a:pt x="412553" y="0"/>
                  </a:cubicBezTo>
                  <a:cubicBezTo>
                    <a:pt x="385367" y="0"/>
                    <a:pt x="360016" y="17265"/>
                    <a:pt x="332185" y="17265"/>
                  </a:cubicBezTo>
                  <a:cubicBezTo>
                    <a:pt x="304354" y="17265"/>
                    <a:pt x="273496" y="0"/>
                    <a:pt x="245566" y="0"/>
                  </a:cubicBezTo>
                  <a:cubicBezTo>
                    <a:pt x="217636" y="0"/>
                    <a:pt x="192137" y="17264"/>
                    <a:pt x="164604" y="17264"/>
                  </a:cubicBezTo>
                  <a:cubicBezTo>
                    <a:pt x="137071" y="17264"/>
                    <a:pt x="107802" y="1"/>
                    <a:pt x="80368" y="1"/>
                  </a:cubicBezTo>
                  <a:cubicBezTo>
                    <a:pt x="52934" y="1"/>
                    <a:pt x="24064" y="18110"/>
                    <a:pt x="0" y="17266"/>
                  </a:cubicBezTo>
                </a:path>
              </a:pathLst>
            </a:cu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28" name="Freeform 27"/>
            <p:cNvSpPr>
              <a:spLocks noChangeAspect="1"/>
            </p:cNvSpPr>
            <p:nvPr/>
          </p:nvSpPr>
          <p:spPr>
            <a:xfrm>
              <a:off x="2927728" y="3339438"/>
              <a:ext cx="3958672" cy="140889"/>
            </a:xfrm>
            <a:custGeom>
              <a:avLst/>
              <a:gdLst>
                <a:gd name="connsiteX0" fmla="*/ 11122 w 513883"/>
                <a:gd name="connsiteY0" fmla="*/ 28724 h 79195"/>
                <a:gd name="connsiteX1" fmla="*/ 8741 w 513883"/>
                <a:gd name="connsiteY1" fmla="*/ 78730 h 79195"/>
                <a:gd name="connsiteX2" fmla="*/ 92084 w 513883"/>
                <a:gd name="connsiteY2" fmla="*/ 54918 h 79195"/>
                <a:gd name="connsiteX3" fmla="*/ 175428 w 513883"/>
                <a:gd name="connsiteY3" fmla="*/ 76349 h 79195"/>
                <a:gd name="connsiteX4" fmla="*/ 270678 w 513883"/>
                <a:gd name="connsiteY4" fmla="*/ 54918 h 79195"/>
                <a:gd name="connsiteX5" fmla="*/ 330209 w 513883"/>
                <a:gd name="connsiteY5" fmla="*/ 73968 h 79195"/>
                <a:gd name="connsiteX6" fmla="*/ 432603 w 513883"/>
                <a:gd name="connsiteY6" fmla="*/ 62061 h 79195"/>
                <a:gd name="connsiteX7" fmla="*/ 504041 w 513883"/>
                <a:gd name="connsiteY7" fmla="*/ 73968 h 79195"/>
                <a:gd name="connsiteX8" fmla="*/ 504041 w 513883"/>
                <a:gd name="connsiteY8" fmla="*/ 28724 h 79195"/>
                <a:gd name="connsiteX9" fmla="*/ 418316 w 513883"/>
                <a:gd name="connsiteY9" fmla="*/ 149 h 79195"/>
                <a:gd name="connsiteX10" fmla="*/ 344497 w 513883"/>
                <a:gd name="connsiteY10" fmla="*/ 40630 h 79195"/>
                <a:gd name="connsiteX11" fmla="*/ 268297 w 513883"/>
                <a:gd name="connsiteY11" fmla="*/ 12055 h 79195"/>
                <a:gd name="connsiteX12" fmla="*/ 170666 w 513883"/>
                <a:gd name="connsiteY12" fmla="*/ 31105 h 79195"/>
                <a:gd name="connsiteX13" fmla="*/ 84941 w 513883"/>
                <a:gd name="connsiteY13" fmla="*/ 7293 h 79195"/>
                <a:gd name="connsiteX14" fmla="*/ 11122 w 513883"/>
                <a:gd name="connsiteY14" fmla="*/ 28724 h 79195"/>
                <a:gd name="connsiteX0" fmla="*/ 11122 w 513883"/>
                <a:gd name="connsiteY0" fmla="*/ 28724 h 79195"/>
                <a:gd name="connsiteX1" fmla="*/ 8741 w 513883"/>
                <a:gd name="connsiteY1" fmla="*/ 78730 h 79195"/>
                <a:gd name="connsiteX2" fmla="*/ 92084 w 513883"/>
                <a:gd name="connsiteY2" fmla="*/ 54918 h 79195"/>
                <a:gd name="connsiteX3" fmla="*/ 175428 w 513883"/>
                <a:gd name="connsiteY3" fmla="*/ 76349 h 79195"/>
                <a:gd name="connsiteX4" fmla="*/ 270678 w 513883"/>
                <a:gd name="connsiteY4" fmla="*/ 54918 h 79195"/>
                <a:gd name="connsiteX5" fmla="*/ 330209 w 513883"/>
                <a:gd name="connsiteY5" fmla="*/ 73968 h 79195"/>
                <a:gd name="connsiteX6" fmla="*/ 432603 w 513883"/>
                <a:gd name="connsiteY6" fmla="*/ 62061 h 79195"/>
                <a:gd name="connsiteX7" fmla="*/ 504041 w 513883"/>
                <a:gd name="connsiteY7" fmla="*/ 73968 h 79195"/>
                <a:gd name="connsiteX8" fmla="*/ 504041 w 513883"/>
                <a:gd name="connsiteY8" fmla="*/ 28724 h 79195"/>
                <a:gd name="connsiteX9" fmla="*/ 418316 w 513883"/>
                <a:gd name="connsiteY9" fmla="*/ 149 h 79195"/>
                <a:gd name="connsiteX10" fmla="*/ 344497 w 513883"/>
                <a:gd name="connsiteY10" fmla="*/ 40630 h 79195"/>
                <a:gd name="connsiteX11" fmla="*/ 258772 w 513883"/>
                <a:gd name="connsiteY11" fmla="*/ 7292 h 79195"/>
                <a:gd name="connsiteX12" fmla="*/ 170666 w 513883"/>
                <a:gd name="connsiteY12" fmla="*/ 31105 h 79195"/>
                <a:gd name="connsiteX13" fmla="*/ 84941 w 513883"/>
                <a:gd name="connsiteY13" fmla="*/ 7293 h 79195"/>
                <a:gd name="connsiteX14" fmla="*/ 11122 w 513883"/>
                <a:gd name="connsiteY14" fmla="*/ 28724 h 79195"/>
                <a:gd name="connsiteX0" fmla="*/ 11122 w 513883"/>
                <a:gd name="connsiteY0" fmla="*/ 28582 h 79053"/>
                <a:gd name="connsiteX1" fmla="*/ 8741 w 513883"/>
                <a:gd name="connsiteY1" fmla="*/ 78588 h 79053"/>
                <a:gd name="connsiteX2" fmla="*/ 92084 w 513883"/>
                <a:gd name="connsiteY2" fmla="*/ 54776 h 79053"/>
                <a:gd name="connsiteX3" fmla="*/ 175428 w 513883"/>
                <a:gd name="connsiteY3" fmla="*/ 76207 h 79053"/>
                <a:gd name="connsiteX4" fmla="*/ 270678 w 513883"/>
                <a:gd name="connsiteY4" fmla="*/ 54776 h 79053"/>
                <a:gd name="connsiteX5" fmla="*/ 330209 w 513883"/>
                <a:gd name="connsiteY5" fmla="*/ 73826 h 79053"/>
                <a:gd name="connsiteX6" fmla="*/ 432603 w 513883"/>
                <a:gd name="connsiteY6" fmla="*/ 61919 h 79053"/>
                <a:gd name="connsiteX7" fmla="*/ 504041 w 513883"/>
                <a:gd name="connsiteY7" fmla="*/ 73826 h 79053"/>
                <a:gd name="connsiteX8" fmla="*/ 504041 w 513883"/>
                <a:gd name="connsiteY8" fmla="*/ 28582 h 79053"/>
                <a:gd name="connsiteX9" fmla="*/ 418316 w 513883"/>
                <a:gd name="connsiteY9" fmla="*/ 7 h 79053"/>
                <a:gd name="connsiteX10" fmla="*/ 342116 w 513883"/>
                <a:gd name="connsiteY10" fmla="*/ 30963 h 79053"/>
                <a:gd name="connsiteX11" fmla="*/ 258772 w 513883"/>
                <a:gd name="connsiteY11" fmla="*/ 7150 h 79053"/>
                <a:gd name="connsiteX12" fmla="*/ 170666 w 513883"/>
                <a:gd name="connsiteY12" fmla="*/ 30963 h 79053"/>
                <a:gd name="connsiteX13" fmla="*/ 84941 w 513883"/>
                <a:gd name="connsiteY13" fmla="*/ 7151 h 79053"/>
                <a:gd name="connsiteX14" fmla="*/ 11122 w 513883"/>
                <a:gd name="connsiteY14" fmla="*/ 28582 h 79053"/>
                <a:gd name="connsiteX0" fmla="*/ 11122 w 513729"/>
                <a:gd name="connsiteY0" fmla="*/ 21436 h 71907"/>
                <a:gd name="connsiteX1" fmla="*/ 8741 w 513729"/>
                <a:gd name="connsiteY1" fmla="*/ 71442 h 71907"/>
                <a:gd name="connsiteX2" fmla="*/ 92084 w 513729"/>
                <a:gd name="connsiteY2" fmla="*/ 47630 h 71907"/>
                <a:gd name="connsiteX3" fmla="*/ 175428 w 513729"/>
                <a:gd name="connsiteY3" fmla="*/ 69061 h 71907"/>
                <a:gd name="connsiteX4" fmla="*/ 270678 w 513729"/>
                <a:gd name="connsiteY4" fmla="*/ 47630 h 71907"/>
                <a:gd name="connsiteX5" fmla="*/ 330209 w 513729"/>
                <a:gd name="connsiteY5" fmla="*/ 66680 h 71907"/>
                <a:gd name="connsiteX6" fmla="*/ 432603 w 513729"/>
                <a:gd name="connsiteY6" fmla="*/ 54773 h 71907"/>
                <a:gd name="connsiteX7" fmla="*/ 504041 w 513729"/>
                <a:gd name="connsiteY7" fmla="*/ 66680 h 71907"/>
                <a:gd name="connsiteX8" fmla="*/ 504041 w 513729"/>
                <a:gd name="connsiteY8" fmla="*/ 21436 h 71907"/>
                <a:gd name="connsiteX9" fmla="*/ 420697 w 513729"/>
                <a:gd name="connsiteY9" fmla="*/ 4767 h 71907"/>
                <a:gd name="connsiteX10" fmla="*/ 342116 w 513729"/>
                <a:gd name="connsiteY10" fmla="*/ 23817 h 71907"/>
                <a:gd name="connsiteX11" fmla="*/ 258772 w 513729"/>
                <a:gd name="connsiteY11" fmla="*/ 4 h 71907"/>
                <a:gd name="connsiteX12" fmla="*/ 170666 w 513729"/>
                <a:gd name="connsiteY12" fmla="*/ 23817 h 71907"/>
                <a:gd name="connsiteX13" fmla="*/ 84941 w 513729"/>
                <a:gd name="connsiteY13" fmla="*/ 5 h 71907"/>
                <a:gd name="connsiteX14" fmla="*/ 11122 w 513729"/>
                <a:gd name="connsiteY14" fmla="*/ 21436 h 71907"/>
                <a:gd name="connsiteX0" fmla="*/ 11122 w 512396"/>
                <a:gd name="connsiteY0" fmla="*/ 21436 h 71907"/>
                <a:gd name="connsiteX1" fmla="*/ 8741 w 512396"/>
                <a:gd name="connsiteY1" fmla="*/ 71442 h 71907"/>
                <a:gd name="connsiteX2" fmla="*/ 92084 w 512396"/>
                <a:gd name="connsiteY2" fmla="*/ 47630 h 71907"/>
                <a:gd name="connsiteX3" fmla="*/ 175428 w 512396"/>
                <a:gd name="connsiteY3" fmla="*/ 69061 h 71907"/>
                <a:gd name="connsiteX4" fmla="*/ 270678 w 512396"/>
                <a:gd name="connsiteY4" fmla="*/ 47630 h 71907"/>
                <a:gd name="connsiteX5" fmla="*/ 330209 w 512396"/>
                <a:gd name="connsiteY5" fmla="*/ 66680 h 71907"/>
                <a:gd name="connsiteX6" fmla="*/ 432603 w 512396"/>
                <a:gd name="connsiteY6" fmla="*/ 54773 h 71907"/>
                <a:gd name="connsiteX7" fmla="*/ 504041 w 512396"/>
                <a:gd name="connsiteY7" fmla="*/ 66680 h 71907"/>
                <a:gd name="connsiteX8" fmla="*/ 501660 w 512396"/>
                <a:gd name="connsiteY8" fmla="*/ 28580 h 71907"/>
                <a:gd name="connsiteX9" fmla="*/ 420697 w 512396"/>
                <a:gd name="connsiteY9" fmla="*/ 4767 h 71907"/>
                <a:gd name="connsiteX10" fmla="*/ 342116 w 512396"/>
                <a:gd name="connsiteY10" fmla="*/ 23817 h 71907"/>
                <a:gd name="connsiteX11" fmla="*/ 258772 w 512396"/>
                <a:gd name="connsiteY11" fmla="*/ 4 h 71907"/>
                <a:gd name="connsiteX12" fmla="*/ 170666 w 512396"/>
                <a:gd name="connsiteY12" fmla="*/ 23817 h 71907"/>
                <a:gd name="connsiteX13" fmla="*/ 84941 w 512396"/>
                <a:gd name="connsiteY13" fmla="*/ 5 h 71907"/>
                <a:gd name="connsiteX14" fmla="*/ 11122 w 512396"/>
                <a:gd name="connsiteY14" fmla="*/ 21436 h 71907"/>
                <a:gd name="connsiteX0" fmla="*/ 11122 w 508989"/>
                <a:gd name="connsiteY0" fmla="*/ 21436 h 71907"/>
                <a:gd name="connsiteX1" fmla="*/ 8741 w 508989"/>
                <a:gd name="connsiteY1" fmla="*/ 71442 h 71907"/>
                <a:gd name="connsiteX2" fmla="*/ 92084 w 508989"/>
                <a:gd name="connsiteY2" fmla="*/ 47630 h 71907"/>
                <a:gd name="connsiteX3" fmla="*/ 175428 w 508989"/>
                <a:gd name="connsiteY3" fmla="*/ 69061 h 71907"/>
                <a:gd name="connsiteX4" fmla="*/ 270678 w 508989"/>
                <a:gd name="connsiteY4" fmla="*/ 47630 h 71907"/>
                <a:gd name="connsiteX5" fmla="*/ 330209 w 508989"/>
                <a:gd name="connsiteY5" fmla="*/ 66680 h 71907"/>
                <a:gd name="connsiteX6" fmla="*/ 432603 w 508989"/>
                <a:gd name="connsiteY6" fmla="*/ 54773 h 71907"/>
                <a:gd name="connsiteX7" fmla="*/ 504041 w 508989"/>
                <a:gd name="connsiteY7" fmla="*/ 66680 h 71907"/>
                <a:gd name="connsiteX8" fmla="*/ 501660 w 508989"/>
                <a:gd name="connsiteY8" fmla="*/ 28580 h 71907"/>
                <a:gd name="connsiteX9" fmla="*/ 420697 w 508989"/>
                <a:gd name="connsiteY9" fmla="*/ 4767 h 71907"/>
                <a:gd name="connsiteX10" fmla="*/ 342116 w 508989"/>
                <a:gd name="connsiteY10" fmla="*/ 23817 h 71907"/>
                <a:gd name="connsiteX11" fmla="*/ 258772 w 508989"/>
                <a:gd name="connsiteY11" fmla="*/ 4 h 71907"/>
                <a:gd name="connsiteX12" fmla="*/ 170666 w 508989"/>
                <a:gd name="connsiteY12" fmla="*/ 23817 h 71907"/>
                <a:gd name="connsiteX13" fmla="*/ 84941 w 508989"/>
                <a:gd name="connsiteY13" fmla="*/ 5 h 71907"/>
                <a:gd name="connsiteX14" fmla="*/ 11122 w 508989"/>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30209 w 504041"/>
                <a:gd name="connsiteY5" fmla="*/ 66680 h 71907"/>
                <a:gd name="connsiteX6" fmla="*/ 432603 w 504041"/>
                <a:gd name="connsiteY6" fmla="*/ 54773 h 71907"/>
                <a:gd name="connsiteX7" fmla="*/ 504041 w 504041"/>
                <a:gd name="connsiteY7" fmla="*/ 66680 h 71907"/>
                <a:gd name="connsiteX8" fmla="*/ 501660 w 504041"/>
                <a:gd name="connsiteY8" fmla="*/ 28580 h 71907"/>
                <a:gd name="connsiteX9" fmla="*/ 420697 w 504041"/>
                <a:gd name="connsiteY9" fmla="*/ 4767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1885"/>
                <a:gd name="connsiteY0" fmla="*/ 21436 h 312011"/>
                <a:gd name="connsiteX1" fmla="*/ 8741 w 501885"/>
                <a:gd name="connsiteY1" fmla="*/ 71442 h 312011"/>
                <a:gd name="connsiteX2" fmla="*/ 92084 w 501885"/>
                <a:gd name="connsiteY2" fmla="*/ 47630 h 312011"/>
                <a:gd name="connsiteX3" fmla="*/ 175428 w 501885"/>
                <a:gd name="connsiteY3" fmla="*/ 69061 h 312011"/>
                <a:gd name="connsiteX4" fmla="*/ 270678 w 501885"/>
                <a:gd name="connsiteY4" fmla="*/ 47630 h 312011"/>
                <a:gd name="connsiteX5" fmla="*/ 330209 w 501885"/>
                <a:gd name="connsiteY5" fmla="*/ 66680 h 312011"/>
                <a:gd name="connsiteX6" fmla="*/ 432603 w 501885"/>
                <a:gd name="connsiteY6" fmla="*/ 54773 h 312011"/>
                <a:gd name="connsiteX7" fmla="*/ 496897 w 501885"/>
                <a:gd name="connsiteY7" fmla="*/ 311948 h 312011"/>
                <a:gd name="connsiteX8" fmla="*/ 501660 w 501885"/>
                <a:gd name="connsiteY8" fmla="*/ 28580 h 312011"/>
                <a:gd name="connsiteX9" fmla="*/ 420697 w 501885"/>
                <a:gd name="connsiteY9" fmla="*/ 4767 h 312011"/>
                <a:gd name="connsiteX10" fmla="*/ 342116 w 501885"/>
                <a:gd name="connsiteY10" fmla="*/ 23817 h 312011"/>
                <a:gd name="connsiteX11" fmla="*/ 258772 w 501885"/>
                <a:gd name="connsiteY11" fmla="*/ 4 h 312011"/>
                <a:gd name="connsiteX12" fmla="*/ 170666 w 501885"/>
                <a:gd name="connsiteY12" fmla="*/ 23817 h 312011"/>
                <a:gd name="connsiteX13" fmla="*/ 84941 w 501885"/>
                <a:gd name="connsiteY13" fmla="*/ 5 h 312011"/>
                <a:gd name="connsiteX14" fmla="*/ 11122 w 501885"/>
                <a:gd name="connsiteY14" fmla="*/ 21436 h 312011"/>
                <a:gd name="connsiteX0" fmla="*/ 11122 w 504041"/>
                <a:gd name="connsiteY0" fmla="*/ 21436 h 173967"/>
                <a:gd name="connsiteX1" fmla="*/ 8741 w 504041"/>
                <a:gd name="connsiteY1" fmla="*/ 71442 h 173967"/>
                <a:gd name="connsiteX2" fmla="*/ 92084 w 504041"/>
                <a:gd name="connsiteY2" fmla="*/ 47630 h 173967"/>
                <a:gd name="connsiteX3" fmla="*/ 175428 w 504041"/>
                <a:gd name="connsiteY3" fmla="*/ 69061 h 173967"/>
                <a:gd name="connsiteX4" fmla="*/ 270678 w 504041"/>
                <a:gd name="connsiteY4" fmla="*/ 47630 h 173967"/>
                <a:gd name="connsiteX5" fmla="*/ 330209 w 504041"/>
                <a:gd name="connsiteY5" fmla="*/ 66680 h 173967"/>
                <a:gd name="connsiteX6" fmla="*/ 432603 w 504041"/>
                <a:gd name="connsiteY6" fmla="*/ 54773 h 173967"/>
                <a:gd name="connsiteX7" fmla="*/ 504041 w 504041"/>
                <a:gd name="connsiteY7" fmla="*/ 173836 h 173967"/>
                <a:gd name="connsiteX8" fmla="*/ 501660 w 504041"/>
                <a:gd name="connsiteY8" fmla="*/ 28580 h 173967"/>
                <a:gd name="connsiteX9" fmla="*/ 420697 w 504041"/>
                <a:gd name="connsiteY9" fmla="*/ 4767 h 173967"/>
                <a:gd name="connsiteX10" fmla="*/ 342116 w 504041"/>
                <a:gd name="connsiteY10" fmla="*/ 23817 h 173967"/>
                <a:gd name="connsiteX11" fmla="*/ 258772 w 504041"/>
                <a:gd name="connsiteY11" fmla="*/ 4 h 173967"/>
                <a:gd name="connsiteX12" fmla="*/ 170666 w 504041"/>
                <a:gd name="connsiteY12" fmla="*/ 23817 h 173967"/>
                <a:gd name="connsiteX13" fmla="*/ 84941 w 504041"/>
                <a:gd name="connsiteY13" fmla="*/ 5 h 173967"/>
                <a:gd name="connsiteX14" fmla="*/ 11122 w 504041"/>
                <a:gd name="connsiteY14" fmla="*/ 21436 h 17396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30209 w 504041"/>
                <a:gd name="connsiteY5" fmla="*/ 66680 h 71907"/>
                <a:gd name="connsiteX6" fmla="*/ 432603 w 504041"/>
                <a:gd name="connsiteY6" fmla="*/ 54773 h 71907"/>
                <a:gd name="connsiteX7" fmla="*/ 504041 w 504041"/>
                <a:gd name="connsiteY7" fmla="*/ 61918 h 71907"/>
                <a:gd name="connsiteX8" fmla="*/ 501660 w 504041"/>
                <a:gd name="connsiteY8" fmla="*/ 28580 h 71907"/>
                <a:gd name="connsiteX9" fmla="*/ 420697 w 504041"/>
                <a:gd name="connsiteY9" fmla="*/ 4767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18459"/>
                <a:gd name="connsiteY0" fmla="*/ 21436 h 71907"/>
                <a:gd name="connsiteX1" fmla="*/ 8741 w 518459"/>
                <a:gd name="connsiteY1" fmla="*/ 71442 h 71907"/>
                <a:gd name="connsiteX2" fmla="*/ 92084 w 518459"/>
                <a:gd name="connsiteY2" fmla="*/ 47630 h 71907"/>
                <a:gd name="connsiteX3" fmla="*/ 175428 w 518459"/>
                <a:gd name="connsiteY3" fmla="*/ 69061 h 71907"/>
                <a:gd name="connsiteX4" fmla="*/ 270678 w 518459"/>
                <a:gd name="connsiteY4" fmla="*/ 47630 h 71907"/>
                <a:gd name="connsiteX5" fmla="*/ 330209 w 518459"/>
                <a:gd name="connsiteY5" fmla="*/ 66680 h 71907"/>
                <a:gd name="connsiteX6" fmla="*/ 432603 w 518459"/>
                <a:gd name="connsiteY6" fmla="*/ 54773 h 71907"/>
                <a:gd name="connsiteX7" fmla="*/ 504041 w 518459"/>
                <a:gd name="connsiteY7" fmla="*/ 61918 h 71907"/>
                <a:gd name="connsiteX8" fmla="*/ 518329 w 518459"/>
                <a:gd name="connsiteY8" fmla="*/ 30961 h 71907"/>
                <a:gd name="connsiteX9" fmla="*/ 420697 w 518459"/>
                <a:gd name="connsiteY9" fmla="*/ 4767 h 71907"/>
                <a:gd name="connsiteX10" fmla="*/ 342116 w 518459"/>
                <a:gd name="connsiteY10" fmla="*/ 23817 h 71907"/>
                <a:gd name="connsiteX11" fmla="*/ 258772 w 518459"/>
                <a:gd name="connsiteY11" fmla="*/ 4 h 71907"/>
                <a:gd name="connsiteX12" fmla="*/ 170666 w 518459"/>
                <a:gd name="connsiteY12" fmla="*/ 23817 h 71907"/>
                <a:gd name="connsiteX13" fmla="*/ 84941 w 518459"/>
                <a:gd name="connsiteY13" fmla="*/ 5 h 71907"/>
                <a:gd name="connsiteX14" fmla="*/ 11122 w 518459"/>
                <a:gd name="connsiteY14" fmla="*/ 21436 h 71907"/>
                <a:gd name="connsiteX0" fmla="*/ 11122 w 504399"/>
                <a:gd name="connsiteY0" fmla="*/ 21436 h 71907"/>
                <a:gd name="connsiteX1" fmla="*/ 8741 w 504399"/>
                <a:gd name="connsiteY1" fmla="*/ 71442 h 71907"/>
                <a:gd name="connsiteX2" fmla="*/ 92084 w 504399"/>
                <a:gd name="connsiteY2" fmla="*/ 47630 h 71907"/>
                <a:gd name="connsiteX3" fmla="*/ 175428 w 504399"/>
                <a:gd name="connsiteY3" fmla="*/ 69061 h 71907"/>
                <a:gd name="connsiteX4" fmla="*/ 270678 w 504399"/>
                <a:gd name="connsiteY4" fmla="*/ 47630 h 71907"/>
                <a:gd name="connsiteX5" fmla="*/ 330209 w 504399"/>
                <a:gd name="connsiteY5" fmla="*/ 66680 h 71907"/>
                <a:gd name="connsiteX6" fmla="*/ 432603 w 504399"/>
                <a:gd name="connsiteY6" fmla="*/ 54773 h 71907"/>
                <a:gd name="connsiteX7" fmla="*/ 504041 w 504399"/>
                <a:gd name="connsiteY7" fmla="*/ 61918 h 71907"/>
                <a:gd name="connsiteX8" fmla="*/ 504041 w 504399"/>
                <a:gd name="connsiteY8" fmla="*/ 30961 h 71907"/>
                <a:gd name="connsiteX9" fmla="*/ 420697 w 504399"/>
                <a:gd name="connsiteY9" fmla="*/ 4767 h 71907"/>
                <a:gd name="connsiteX10" fmla="*/ 342116 w 504399"/>
                <a:gd name="connsiteY10" fmla="*/ 23817 h 71907"/>
                <a:gd name="connsiteX11" fmla="*/ 258772 w 504399"/>
                <a:gd name="connsiteY11" fmla="*/ 4 h 71907"/>
                <a:gd name="connsiteX12" fmla="*/ 170666 w 504399"/>
                <a:gd name="connsiteY12" fmla="*/ 23817 h 71907"/>
                <a:gd name="connsiteX13" fmla="*/ 84941 w 504399"/>
                <a:gd name="connsiteY13" fmla="*/ 5 h 71907"/>
                <a:gd name="connsiteX14" fmla="*/ 11122 w 504399"/>
                <a:gd name="connsiteY14" fmla="*/ 21436 h 71907"/>
                <a:gd name="connsiteX0" fmla="*/ 11122 w 513731"/>
                <a:gd name="connsiteY0" fmla="*/ 138803 h 189274"/>
                <a:gd name="connsiteX1" fmla="*/ 8741 w 513731"/>
                <a:gd name="connsiteY1" fmla="*/ 188809 h 189274"/>
                <a:gd name="connsiteX2" fmla="*/ 92084 w 513731"/>
                <a:gd name="connsiteY2" fmla="*/ 164997 h 189274"/>
                <a:gd name="connsiteX3" fmla="*/ 175428 w 513731"/>
                <a:gd name="connsiteY3" fmla="*/ 186428 h 189274"/>
                <a:gd name="connsiteX4" fmla="*/ 270678 w 513731"/>
                <a:gd name="connsiteY4" fmla="*/ 164997 h 189274"/>
                <a:gd name="connsiteX5" fmla="*/ 330209 w 513731"/>
                <a:gd name="connsiteY5" fmla="*/ 184047 h 189274"/>
                <a:gd name="connsiteX6" fmla="*/ 432603 w 513731"/>
                <a:gd name="connsiteY6" fmla="*/ 172140 h 189274"/>
                <a:gd name="connsiteX7" fmla="*/ 504041 w 513731"/>
                <a:gd name="connsiteY7" fmla="*/ 179285 h 189274"/>
                <a:gd name="connsiteX8" fmla="*/ 513566 w 513731"/>
                <a:gd name="connsiteY8" fmla="*/ 690 h 189274"/>
                <a:gd name="connsiteX9" fmla="*/ 420697 w 513731"/>
                <a:gd name="connsiteY9" fmla="*/ 122134 h 189274"/>
                <a:gd name="connsiteX10" fmla="*/ 342116 w 513731"/>
                <a:gd name="connsiteY10" fmla="*/ 141184 h 189274"/>
                <a:gd name="connsiteX11" fmla="*/ 258772 w 513731"/>
                <a:gd name="connsiteY11" fmla="*/ 117371 h 189274"/>
                <a:gd name="connsiteX12" fmla="*/ 170666 w 513731"/>
                <a:gd name="connsiteY12" fmla="*/ 141184 h 189274"/>
                <a:gd name="connsiteX13" fmla="*/ 84941 w 513731"/>
                <a:gd name="connsiteY13" fmla="*/ 117372 h 189274"/>
                <a:gd name="connsiteX14" fmla="*/ 11122 w 513731"/>
                <a:gd name="connsiteY14" fmla="*/ 138803 h 189274"/>
                <a:gd name="connsiteX0" fmla="*/ 11122 w 513731"/>
                <a:gd name="connsiteY0" fmla="*/ 138803 h 189274"/>
                <a:gd name="connsiteX1" fmla="*/ 8741 w 513731"/>
                <a:gd name="connsiteY1" fmla="*/ 188809 h 189274"/>
                <a:gd name="connsiteX2" fmla="*/ 92084 w 513731"/>
                <a:gd name="connsiteY2" fmla="*/ 164997 h 189274"/>
                <a:gd name="connsiteX3" fmla="*/ 175428 w 513731"/>
                <a:gd name="connsiteY3" fmla="*/ 186428 h 189274"/>
                <a:gd name="connsiteX4" fmla="*/ 270678 w 513731"/>
                <a:gd name="connsiteY4" fmla="*/ 164997 h 189274"/>
                <a:gd name="connsiteX5" fmla="*/ 330209 w 513731"/>
                <a:gd name="connsiteY5" fmla="*/ 184047 h 189274"/>
                <a:gd name="connsiteX6" fmla="*/ 432603 w 513731"/>
                <a:gd name="connsiteY6" fmla="*/ 172140 h 189274"/>
                <a:gd name="connsiteX7" fmla="*/ 504041 w 513731"/>
                <a:gd name="connsiteY7" fmla="*/ 179285 h 189274"/>
                <a:gd name="connsiteX8" fmla="*/ 513566 w 513731"/>
                <a:gd name="connsiteY8" fmla="*/ 690 h 189274"/>
                <a:gd name="connsiteX9" fmla="*/ 420697 w 513731"/>
                <a:gd name="connsiteY9" fmla="*/ 122134 h 189274"/>
                <a:gd name="connsiteX10" fmla="*/ 342116 w 513731"/>
                <a:gd name="connsiteY10" fmla="*/ 141184 h 189274"/>
                <a:gd name="connsiteX11" fmla="*/ 258772 w 513731"/>
                <a:gd name="connsiteY11" fmla="*/ 117371 h 189274"/>
                <a:gd name="connsiteX12" fmla="*/ 170666 w 513731"/>
                <a:gd name="connsiteY12" fmla="*/ 141184 h 189274"/>
                <a:gd name="connsiteX13" fmla="*/ 84941 w 513731"/>
                <a:gd name="connsiteY13" fmla="*/ 117372 h 189274"/>
                <a:gd name="connsiteX14" fmla="*/ 11122 w 513731"/>
                <a:gd name="connsiteY14" fmla="*/ 138803 h 189274"/>
                <a:gd name="connsiteX0" fmla="*/ 11122 w 513755"/>
                <a:gd name="connsiteY0" fmla="*/ 138803 h 189274"/>
                <a:gd name="connsiteX1" fmla="*/ 8741 w 513755"/>
                <a:gd name="connsiteY1" fmla="*/ 188809 h 189274"/>
                <a:gd name="connsiteX2" fmla="*/ 92084 w 513755"/>
                <a:gd name="connsiteY2" fmla="*/ 164997 h 189274"/>
                <a:gd name="connsiteX3" fmla="*/ 175428 w 513755"/>
                <a:gd name="connsiteY3" fmla="*/ 186428 h 189274"/>
                <a:gd name="connsiteX4" fmla="*/ 270678 w 513755"/>
                <a:gd name="connsiteY4" fmla="*/ 164997 h 189274"/>
                <a:gd name="connsiteX5" fmla="*/ 330209 w 513755"/>
                <a:gd name="connsiteY5" fmla="*/ 184047 h 189274"/>
                <a:gd name="connsiteX6" fmla="*/ 432603 w 513755"/>
                <a:gd name="connsiteY6" fmla="*/ 172140 h 189274"/>
                <a:gd name="connsiteX7" fmla="*/ 504041 w 513755"/>
                <a:gd name="connsiteY7" fmla="*/ 179285 h 189274"/>
                <a:gd name="connsiteX8" fmla="*/ 513566 w 513755"/>
                <a:gd name="connsiteY8" fmla="*/ 690 h 189274"/>
                <a:gd name="connsiteX9" fmla="*/ 420697 w 513755"/>
                <a:gd name="connsiteY9" fmla="*/ 122134 h 189274"/>
                <a:gd name="connsiteX10" fmla="*/ 342116 w 513755"/>
                <a:gd name="connsiteY10" fmla="*/ 141184 h 189274"/>
                <a:gd name="connsiteX11" fmla="*/ 258772 w 513755"/>
                <a:gd name="connsiteY11" fmla="*/ 117371 h 189274"/>
                <a:gd name="connsiteX12" fmla="*/ 170666 w 513755"/>
                <a:gd name="connsiteY12" fmla="*/ 141184 h 189274"/>
                <a:gd name="connsiteX13" fmla="*/ 84941 w 513755"/>
                <a:gd name="connsiteY13" fmla="*/ 117372 h 189274"/>
                <a:gd name="connsiteX14" fmla="*/ 11122 w 513755"/>
                <a:gd name="connsiteY14" fmla="*/ 138803 h 189274"/>
                <a:gd name="connsiteX0" fmla="*/ 11122 w 509077"/>
                <a:gd name="connsiteY0" fmla="*/ 21436 h 77107"/>
                <a:gd name="connsiteX1" fmla="*/ 8741 w 509077"/>
                <a:gd name="connsiteY1" fmla="*/ 71442 h 77107"/>
                <a:gd name="connsiteX2" fmla="*/ 92084 w 509077"/>
                <a:gd name="connsiteY2" fmla="*/ 47630 h 77107"/>
                <a:gd name="connsiteX3" fmla="*/ 175428 w 509077"/>
                <a:gd name="connsiteY3" fmla="*/ 69061 h 77107"/>
                <a:gd name="connsiteX4" fmla="*/ 270678 w 509077"/>
                <a:gd name="connsiteY4" fmla="*/ 47630 h 77107"/>
                <a:gd name="connsiteX5" fmla="*/ 330209 w 509077"/>
                <a:gd name="connsiteY5" fmla="*/ 66680 h 77107"/>
                <a:gd name="connsiteX6" fmla="*/ 432603 w 509077"/>
                <a:gd name="connsiteY6" fmla="*/ 54773 h 77107"/>
                <a:gd name="connsiteX7" fmla="*/ 504041 w 509077"/>
                <a:gd name="connsiteY7" fmla="*/ 61918 h 77107"/>
                <a:gd name="connsiteX8" fmla="*/ 508803 w 509077"/>
                <a:gd name="connsiteY8" fmla="*/ 30961 h 77107"/>
                <a:gd name="connsiteX9" fmla="*/ 420697 w 509077"/>
                <a:gd name="connsiteY9" fmla="*/ 4767 h 77107"/>
                <a:gd name="connsiteX10" fmla="*/ 342116 w 509077"/>
                <a:gd name="connsiteY10" fmla="*/ 23817 h 77107"/>
                <a:gd name="connsiteX11" fmla="*/ 258772 w 509077"/>
                <a:gd name="connsiteY11" fmla="*/ 4 h 77107"/>
                <a:gd name="connsiteX12" fmla="*/ 170666 w 509077"/>
                <a:gd name="connsiteY12" fmla="*/ 23817 h 77107"/>
                <a:gd name="connsiteX13" fmla="*/ 84941 w 509077"/>
                <a:gd name="connsiteY13" fmla="*/ 5 h 77107"/>
                <a:gd name="connsiteX14" fmla="*/ 11122 w 509077"/>
                <a:gd name="connsiteY14" fmla="*/ 21436 h 77107"/>
                <a:gd name="connsiteX0" fmla="*/ 11122 w 509077"/>
                <a:gd name="connsiteY0" fmla="*/ 21436 h 71907"/>
                <a:gd name="connsiteX1" fmla="*/ 8741 w 509077"/>
                <a:gd name="connsiteY1" fmla="*/ 71442 h 71907"/>
                <a:gd name="connsiteX2" fmla="*/ 92084 w 509077"/>
                <a:gd name="connsiteY2" fmla="*/ 47630 h 71907"/>
                <a:gd name="connsiteX3" fmla="*/ 175428 w 509077"/>
                <a:gd name="connsiteY3" fmla="*/ 69061 h 71907"/>
                <a:gd name="connsiteX4" fmla="*/ 270678 w 509077"/>
                <a:gd name="connsiteY4" fmla="*/ 47630 h 71907"/>
                <a:gd name="connsiteX5" fmla="*/ 330209 w 509077"/>
                <a:gd name="connsiteY5" fmla="*/ 66680 h 71907"/>
                <a:gd name="connsiteX6" fmla="*/ 432603 w 509077"/>
                <a:gd name="connsiteY6" fmla="*/ 54773 h 71907"/>
                <a:gd name="connsiteX7" fmla="*/ 504041 w 509077"/>
                <a:gd name="connsiteY7" fmla="*/ 61918 h 71907"/>
                <a:gd name="connsiteX8" fmla="*/ 508803 w 509077"/>
                <a:gd name="connsiteY8" fmla="*/ 30961 h 71907"/>
                <a:gd name="connsiteX9" fmla="*/ 420697 w 509077"/>
                <a:gd name="connsiteY9" fmla="*/ 4767 h 71907"/>
                <a:gd name="connsiteX10" fmla="*/ 342116 w 509077"/>
                <a:gd name="connsiteY10" fmla="*/ 23817 h 71907"/>
                <a:gd name="connsiteX11" fmla="*/ 258772 w 509077"/>
                <a:gd name="connsiteY11" fmla="*/ 4 h 71907"/>
                <a:gd name="connsiteX12" fmla="*/ 170666 w 509077"/>
                <a:gd name="connsiteY12" fmla="*/ 23817 h 71907"/>
                <a:gd name="connsiteX13" fmla="*/ 84941 w 509077"/>
                <a:gd name="connsiteY13" fmla="*/ 5 h 71907"/>
                <a:gd name="connsiteX14" fmla="*/ 11122 w 509077"/>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30209 w 504041"/>
                <a:gd name="connsiteY5" fmla="*/ 66680 h 71907"/>
                <a:gd name="connsiteX6" fmla="*/ 432603 w 504041"/>
                <a:gd name="connsiteY6" fmla="*/ 54773 h 71907"/>
                <a:gd name="connsiteX7" fmla="*/ 504041 w 504041"/>
                <a:gd name="connsiteY7" fmla="*/ 61918 h 71907"/>
                <a:gd name="connsiteX8" fmla="*/ 501659 w 504041"/>
                <a:gd name="connsiteY8" fmla="*/ 23817 h 71907"/>
                <a:gd name="connsiteX9" fmla="*/ 420697 w 504041"/>
                <a:gd name="connsiteY9" fmla="*/ 4767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539"/>
                <a:gd name="connsiteY0" fmla="*/ 21436 h 71907"/>
                <a:gd name="connsiteX1" fmla="*/ 8741 w 504539"/>
                <a:gd name="connsiteY1" fmla="*/ 71442 h 71907"/>
                <a:gd name="connsiteX2" fmla="*/ 92084 w 504539"/>
                <a:gd name="connsiteY2" fmla="*/ 47630 h 71907"/>
                <a:gd name="connsiteX3" fmla="*/ 175428 w 504539"/>
                <a:gd name="connsiteY3" fmla="*/ 69061 h 71907"/>
                <a:gd name="connsiteX4" fmla="*/ 270678 w 504539"/>
                <a:gd name="connsiteY4" fmla="*/ 47630 h 71907"/>
                <a:gd name="connsiteX5" fmla="*/ 330209 w 504539"/>
                <a:gd name="connsiteY5" fmla="*/ 66680 h 71907"/>
                <a:gd name="connsiteX6" fmla="*/ 432603 w 504539"/>
                <a:gd name="connsiteY6" fmla="*/ 54773 h 71907"/>
                <a:gd name="connsiteX7" fmla="*/ 504041 w 504539"/>
                <a:gd name="connsiteY7" fmla="*/ 61918 h 71907"/>
                <a:gd name="connsiteX8" fmla="*/ 504040 w 504539"/>
                <a:gd name="connsiteY8" fmla="*/ 23817 h 71907"/>
                <a:gd name="connsiteX9" fmla="*/ 420697 w 504539"/>
                <a:gd name="connsiteY9" fmla="*/ 4767 h 71907"/>
                <a:gd name="connsiteX10" fmla="*/ 342116 w 504539"/>
                <a:gd name="connsiteY10" fmla="*/ 23817 h 71907"/>
                <a:gd name="connsiteX11" fmla="*/ 258772 w 504539"/>
                <a:gd name="connsiteY11" fmla="*/ 4 h 71907"/>
                <a:gd name="connsiteX12" fmla="*/ 170666 w 504539"/>
                <a:gd name="connsiteY12" fmla="*/ 23817 h 71907"/>
                <a:gd name="connsiteX13" fmla="*/ 84941 w 504539"/>
                <a:gd name="connsiteY13" fmla="*/ 5 h 71907"/>
                <a:gd name="connsiteX14" fmla="*/ 11122 w 504539"/>
                <a:gd name="connsiteY14" fmla="*/ 21436 h 71907"/>
                <a:gd name="connsiteX0" fmla="*/ 11122 w 504539"/>
                <a:gd name="connsiteY0" fmla="*/ 21436 h 71907"/>
                <a:gd name="connsiteX1" fmla="*/ 8741 w 504539"/>
                <a:gd name="connsiteY1" fmla="*/ 71442 h 71907"/>
                <a:gd name="connsiteX2" fmla="*/ 92084 w 504539"/>
                <a:gd name="connsiteY2" fmla="*/ 47630 h 71907"/>
                <a:gd name="connsiteX3" fmla="*/ 175428 w 504539"/>
                <a:gd name="connsiteY3" fmla="*/ 69061 h 71907"/>
                <a:gd name="connsiteX4" fmla="*/ 270678 w 504539"/>
                <a:gd name="connsiteY4" fmla="*/ 47630 h 71907"/>
                <a:gd name="connsiteX5" fmla="*/ 330209 w 504539"/>
                <a:gd name="connsiteY5" fmla="*/ 66680 h 71907"/>
                <a:gd name="connsiteX6" fmla="*/ 432603 w 504539"/>
                <a:gd name="connsiteY6" fmla="*/ 54773 h 71907"/>
                <a:gd name="connsiteX7" fmla="*/ 504041 w 504539"/>
                <a:gd name="connsiteY7" fmla="*/ 61918 h 71907"/>
                <a:gd name="connsiteX8" fmla="*/ 504040 w 504539"/>
                <a:gd name="connsiteY8" fmla="*/ 23817 h 71907"/>
                <a:gd name="connsiteX9" fmla="*/ 420697 w 504539"/>
                <a:gd name="connsiteY9" fmla="*/ 4767 h 71907"/>
                <a:gd name="connsiteX10" fmla="*/ 342116 w 504539"/>
                <a:gd name="connsiteY10" fmla="*/ 23817 h 71907"/>
                <a:gd name="connsiteX11" fmla="*/ 258772 w 504539"/>
                <a:gd name="connsiteY11" fmla="*/ 4 h 71907"/>
                <a:gd name="connsiteX12" fmla="*/ 170666 w 504539"/>
                <a:gd name="connsiteY12" fmla="*/ 23817 h 71907"/>
                <a:gd name="connsiteX13" fmla="*/ 84941 w 504539"/>
                <a:gd name="connsiteY13" fmla="*/ 5 h 71907"/>
                <a:gd name="connsiteX14" fmla="*/ 11122 w 504539"/>
                <a:gd name="connsiteY14" fmla="*/ 21436 h 71907"/>
                <a:gd name="connsiteX0" fmla="*/ 11122 w 504539"/>
                <a:gd name="connsiteY0" fmla="*/ 21436 h 71907"/>
                <a:gd name="connsiteX1" fmla="*/ 8741 w 504539"/>
                <a:gd name="connsiteY1" fmla="*/ 71442 h 71907"/>
                <a:gd name="connsiteX2" fmla="*/ 92084 w 504539"/>
                <a:gd name="connsiteY2" fmla="*/ 47630 h 71907"/>
                <a:gd name="connsiteX3" fmla="*/ 175428 w 504539"/>
                <a:gd name="connsiteY3" fmla="*/ 69061 h 71907"/>
                <a:gd name="connsiteX4" fmla="*/ 270678 w 504539"/>
                <a:gd name="connsiteY4" fmla="*/ 47630 h 71907"/>
                <a:gd name="connsiteX5" fmla="*/ 330209 w 504539"/>
                <a:gd name="connsiteY5" fmla="*/ 66680 h 71907"/>
                <a:gd name="connsiteX6" fmla="*/ 432603 w 504539"/>
                <a:gd name="connsiteY6" fmla="*/ 54773 h 71907"/>
                <a:gd name="connsiteX7" fmla="*/ 504041 w 504539"/>
                <a:gd name="connsiteY7" fmla="*/ 61918 h 71907"/>
                <a:gd name="connsiteX8" fmla="*/ 504040 w 504539"/>
                <a:gd name="connsiteY8" fmla="*/ 23817 h 71907"/>
                <a:gd name="connsiteX9" fmla="*/ 420697 w 504539"/>
                <a:gd name="connsiteY9" fmla="*/ 4767 h 71907"/>
                <a:gd name="connsiteX10" fmla="*/ 342116 w 504539"/>
                <a:gd name="connsiteY10" fmla="*/ 23817 h 71907"/>
                <a:gd name="connsiteX11" fmla="*/ 258772 w 504539"/>
                <a:gd name="connsiteY11" fmla="*/ 4 h 71907"/>
                <a:gd name="connsiteX12" fmla="*/ 170666 w 504539"/>
                <a:gd name="connsiteY12" fmla="*/ 23817 h 71907"/>
                <a:gd name="connsiteX13" fmla="*/ 84941 w 504539"/>
                <a:gd name="connsiteY13" fmla="*/ 5 h 71907"/>
                <a:gd name="connsiteX14" fmla="*/ 11122 w 504539"/>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30209 w 504041"/>
                <a:gd name="connsiteY5" fmla="*/ 66680 h 71907"/>
                <a:gd name="connsiteX6" fmla="*/ 432603 w 504041"/>
                <a:gd name="connsiteY6" fmla="*/ 54773 h 71907"/>
                <a:gd name="connsiteX7" fmla="*/ 504041 w 504041"/>
                <a:gd name="connsiteY7" fmla="*/ 61918 h 71907"/>
                <a:gd name="connsiteX8" fmla="*/ 504040 w 504041"/>
                <a:gd name="connsiteY8" fmla="*/ 23817 h 71907"/>
                <a:gd name="connsiteX9" fmla="*/ 420697 w 504041"/>
                <a:gd name="connsiteY9" fmla="*/ 4767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30209 w 504041"/>
                <a:gd name="connsiteY5" fmla="*/ 66680 h 71907"/>
                <a:gd name="connsiteX6" fmla="*/ 432603 w 504041"/>
                <a:gd name="connsiteY6" fmla="*/ 54773 h 71907"/>
                <a:gd name="connsiteX7" fmla="*/ 504041 w 504041"/>
                <a:gd name="connsiteY7" fmla="*/ 61918 h 71907"/>
                <a:gd name="connsiteX8" fmla="*/ 504040 w 504041"/>
                <a:gd name="connsiteY8" fmla="*/ 23817 h 71907"/>
                <a:gd name="connsiteX9" fmla="*/ 420697 w 504041"/>
                <a:gd name="connsiteY9" fmla="*/ 2385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30209 w 504041"/>
                <a:gd name="connsiteY5" fmla="*/ 66680 h 71907"/>
                <a:gd name="connsiteX6" fmla="*/ 423078 w 504041"/>
                <a:gd name="connsiteY6" fmla="*/ 42867 h 71907"/>
                <a:gd name="connsiteX7" fmla="*/ 504041 w 504041"/>
                <a:gd name="connsiteY7" fmla="*/ 61918 h 71907"/>
                <a:gd name="connsiteX8" fmla="*/ 504040 w 504041"/>
                <a:gd name="connsiteY8" fmla="*/ 23817 h 71907"/>
                <a:gd name="connsiteX9" fmla="*/ 420697 w 504041"/>
                <a:gd name="connsiteY9" fmla="*/ 2385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30209 w 504041"/>
                <a:gd name="connsiteY5" fmla="*/ 66680 h 71907"/>
                <a:gd name="connsiteX6" fmla="*/ 423078 w 504041"/>
                <a:gd name="connsiteY6" fmla="*/ 42867 h 71907"/>
                <a:gd name="connsiteX7" fmla="*/ 504041 w 504041"/>
                <a:gd name="connsiteY7" fmla="*/ 61918 h 71907"/>
                <a:gd name="connsiteX8" fmla="*/ 504040 w 504041"/>
                <a:gd name="connsiteY8" fmla="*/ 23817 h 71907"/>
                <a:gd name="connsiteX9" fmla="*/ 420697 w 504041"/>
                <a:gd name="connsiteY9" fmla="*/ 2385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42116 w 504041"/>
                <a:gd name="connsiteY5" fmla="*/ 64298 h 71907"/>
                <a:gd name="connsiteX6" fmla="*/ 423078 w 504041"/>
                <a:gd name="connsiteY6" fmla="*/ 42867 h 71907"/>
                <a:gd name="connsiteX7" fmla="*/ 504041 w 504041"/>
                <a:gd name="connsiteY7" fmla="*/ 61918 h 71907"/>
                <a:gd name="connsiteX8" fmla="*/ 504040 w 504041"/>
                <a:gd name="connsiteY8" fmla="*/ 23817 h 71907"/>
                <a:gd name="connsiteX9" fmla="*/ 420697 w 504041"/>
                <a:gd name="connsiteY9" fmla="*/ 2385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42116 w 504041"/>
                <a:gd name="connsiteY5" fmla="*/ 64298 h 71907"/>
                <a:gd name="connsiteX6" fmla="*/ 423078 w 504041"/>
                <a:gd name="connsiteY6" fmla="*/ 42867 h 71907"/>
                <a:gd name="connsiteX7" fmla="*/ 504041 w 504041"/>
                <a:gd name="connsiteY7" fmla="*/ 61918 h 71907"/>
                <a:gd name="connsiteX8" fmla="*/ 504040 w 504041"/>
                <a:gd name="connsiteY8" fmla="*/ 23817 h 71907"/>
                <a:gd name="connsiteX9" fmla="*/ 420697 w 504041"/>
                <a:gd name="connsiteY9" fmla="*/ 2385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42116 w 504041"/>
                <a:gd name="connsiteY5" fmla="*/ 64298 h 71907"/>
                <a:gd name="connsiteX6" fmla="*/ 423078 w 504041"/>
                <a:gd name="connsiteY6" fmla="*/ 42867 h 71907"/>
                <a:gd name="connsiteX7" fmla="*/ 504041 w 504041"/>
                <a:gd name="connsiteY7" fmla="*/ 61918 h 71907"/>
                <a:gd name="connsiteX8" fmla="*/ 504040 w 504041"/>
                <a:gd name="connsiteY8" fmla="*/ 23817 h 71907"/>
                <a:gd name="connsiteX9" fmla="*/ 420697 w 504041"/>
                <a:gd name="connsiteY9" fmla="*/ 2385 h 71907"/>
                <a:gd name="connsiteX10" fmla="*/ 346879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42116 w 504041"/>
                <a:gd name="connsiteY5" fmla="*/ 64298 h 71907"/>
                <a:gd name="connsiteX6" fmla="*/ 423078 w 504041"/>
                <a:gd name="connsiteY6" fmla="*/ 42867 h 71907"/>
                <a:gd name="connsiteX7" fmla="*/ 504041 w 504041"/>
                <a:gd name="connsiteY7" fmla="*/ 61918 h 71907"/>
                <a:gd name="connsiteX8" fmla="*/ 504040 w 504041"/>
                <a:gd name="connsiteY8" fmla="*/ 23817 h 71907"/>
                <a:gd name="connsiteX9" fmla="*/ 420697 w 504041"/>
                <a:gd name="connsiteY9" fmla="*/ 2385 h 71907"/>
                <a:gd name="connsiteX10" fmla="*/ 339735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7 h 71908"/>
                <a:gd name="connsiteX1" fmla="*/ 8741 w 504041"/>
                <a:gd name="connsiteY1" fmla="*/ 71443 h 71908"/>
                <a:gd name="connsiteX2" fmla="*/ 92084 w 504041"/>
                <a:gd name="connsiteY2" fmla="*/ 47631 h 71908"/>
                <a:gd name="connsiteX3" fmla="*/ 175428 w 504041"/>
                <a:gd name="connsiteY3" fmla="*/ 69062 h 71908"/>
                <a:gd name="connsiteX4" fmla="*/ 270678 w 504041"/>
                <a:gd name="connsiteY4" fmla="*/ 47631 h 71908"/>
                <a:gd name="connsiteX5" fmla="*/ 342116 w 504041"/>
                <a:gd name="connsiteY5" fmla="*/ 64299 h 71908"/>
                <a:gd name="connsiteX6" fmla="*/ 423078 w 504041"/>
                <a:gd name="connsiteY6" fmla="*/ 42868 h 71908"/>
                <a:gd name="connsiteX7" fmla="*/ 504041 w 504041"/>
                <a:gd name="connsiteY7" fmla="*/ 61919 h 71908"/>
                <a:gd name="connsiteX8" fmla="*/ 504040 w 504041"/>
                <a:gd name="connsiteY8" fmla="*/ 23818 h 71908"/>
                <a:gd name="connsiteX9" fmla="*/ 420697 w 504041"/>
                <a:gd name="connsiteY9" fmla="*/ 2386 h 71908"/>
                <a:gd name="connsiteX10" fmla="*/ 342116 w 504041"/>
                <a:gd name="connsiteY10" fmla="*/ 21437 h 71908"/>
                <a:gd name="connsiteX11" fmla="*/ 258772 w 504041"/>
                <a:gd name="connsiteY11" fmla="*/ 5 h 71908"/>
                <a:gd name="connsiteX12" fmla="*/ 170666 w 504041"/>
                <a:gd name="connsiteY12" fmla="*/ 23818 h 71908"/>
                <a:gd name="connsiteX13" fmla="*/ 84941 w 504041"/>
                <a:gd name="connsiteY13" fmla="*/ 6 h 71908"/>
                <a:gd name="connsiteX14" fmla="*/ 11122 w 504041"/>
                <a:gd name="connsiteY14" fmla="*/ 21437 h 71908"/>
                <a:gd name="connsiteX0" fmla="*/ 11122 w 504041"/>
                <a:gd name="connsiteY0" fmla="*/ 21437 h 71908"/>
                <a:gd name="connsiteX1" fmla="*/ 8741 w 504041"/>
                <a:gd name="connsiteY1" fmla="*/ 71443 h 71908"/>
                <a:gd name="connsiteX2" fmla="*/ 92084 w 504041"/>
                <a:gd name="connsiteY2" fmla="*/ 47631 h 71908"/>
                <a:gd name="connsiteX3" fmla="*/ 175428 w 504041"/>
                <a:gd name="connsiteY3" fmla="*/ 69062 h 71908"/>
                <a:gd name="connsiteX4" fmla="*/ 270678 w 504041"/>
                <a:gd name="connsiteY4" fmla="*/ 47631 h 71908"/>
                <a:gd name="connsiteX5" fmla="*/ 342116 w 504041"/>
                <a:gd name="connsiteY5" fmla="*/ 64299 h 71908"/>
                <a:gd name="connsiteX6" fmla="*/ 423078 w 504041"/>
                <a:gd name="connsiteY6" fmla="*/ 42868 h 71908"/>
                <a:gd name="connsiteX7" fmla="*/ 504041 w 504041"/>
                <a:gd name="connsiteY7" fmla="*/ 61919 h 71908"/>
                <a:gd name="connsiteX8" fmla="*/ 504040 w 504041"/>
                <a:gd name="connsiteY8" fmla="*/ 23818 h 71908"/>
                <a:gd name="connsiteX9" fmla="*/ 415935 w 504041"/>
                <a:gd name="connsiteY9" fmla="*/ 2386 h 71908"/>
                <a:gd name="connsiteX10" fmla="*/ 342116 w 504041"/>
                <a:gd name="connsiteY10" fmla="*/ 21437 h 71908"/>
                <a:gd name="connsiteX11" fmla="*/ 258772 w 504041"/>
                <a:gd name="connsiteY11" fmla="*/ 5 h 71908"/>
                <a:gd name="connsiteX12" fmla="*/ 170666 w 504041"/>
                <a:gd name="connsiteY12" fmla="*/ 23818 h 71908"/>
                <a:gd name="connsiteX13" fmla="*/ 84941 w 504041"/>
                <a:gd name="connsiteY13" fmla="*/ 6 h 71908"/>
                <a:gd name="connsiteX14" fmla="*/ 11122 w 504041"/>
                <a:gd name="connsiteY14" fmla="*/ 21437 h 71908"/>
                <a:gd name="connsiteX0" fmla="*/ 11122 w 504041"/>
                <a:gd name="connsiteY0" fmla="*/ 21437 h 71908"/>
                <a:gd name="connsiteX1" fmla="*/ 8741 w 504041"/>
                <a:gd name="connsiteY1" fmla="*/ 71443 h 71908"/>
                <a:gd name="connsiteX2" fmla="*/ 92084 w 504041"/>
                <a:gd name="connsiteY2" fmla="*/ 47631 h 71908"/>
                <a:gd name="connsiteX3" fmla="*/ 175428 w 504041"/>
                <a:gd name="connsiteY3" fmla="*/ 69062 h 71908"/>
                <a:gd name="connsiteX4" fmla="*/ 270678 w 504041"/>
                <a:gd name="connsiteY4" fmla="*/ 47631 h 71908"/>
                <a:gd name="connsiteX5" fmla="*/ 342116 w 504041"/>
                <a:gd name="connsiteY5" fmla="*/ 64299 h 71908"/>
                <a:gd name="connsiteX6" fmla="*/ 423078 w 504041"/>
                <a:gd name="connsiteY6" fmla="*/ 42868 h 71908"/>
                <a:gd name="connsiteX7" fmla="*/ 504041 w 504041"/>
                <a:gd name="connsiteY7" fmla="*/ 61919 h 71908"/>
                <a:gd name="connsiteX8" fmla="*/ 504040 w 504041"/>
                <a:gd name="connsiteY8" fmla="*/ 23818 h 71908"/>
                <a:gd name="connsiteX9" fmla="*/ 425460 w 504041"/>
                <a:gd name="connsiteY9" fmla="*/ 2386 h 71908"/>
                <a:gd name="connsiteX10" fmla="*/ 342116 w 504041"/>
                <a:gd name="connsiteY10" fmla="*/ 21437 h 71908"/>
                <a:gd name="connsiteX11" fmla="*/ 258772 w 504041"/>
                <a:gd name="connsiteY11" fmla="*/ 5 h 71908"/>
                <a:gd name="connsiteX12" fmla="*/ 170666 w 504041"/>
                <a:gd name="connsiteY12" fmla="*/ 23818 h 71908"/>
                <a:gd name="connsiteX13" fmla="*/ 84941 w 504041"/>
                <a:gd name="connsiteY13" fmla="*/ 6 h 71908"/>
                <a:gd name="connsiteX14" fmla="*/ 11122 w 504041"/>
                <a:gd name="connsiteY14" fmla="*/ 21437 h 71908"/>
                <a:gd name="connsiteX0" fmla="*/ 11122 w 504041"/>
                <a:gd name="connsiteY0" fmla="*/ 21437 h 71908"/>
                <a:gd name="connsiteX1" fmla="*/ 8741 w 504041"/>
                <a:gd name="connsiteY1" fmla="*/ 71443 h 71908"/>
                <a:gd name="connsiteX2" fmla="*/ 92084 w 504041"/>
                <a:gd name="connsiteY2" fmla="*/ 47631 h 71908"/>
                <a:gd name="connsiteX3" fmla="*/ 175428 w 504041"/>
                <a:gd name="connsiteY3" fmla="*/ 69062 h 71908"/>
                <a:gd name="connsiteX4" fmla="*/ 270678 w 504041"/>
                <a:gd name="connsiteY4" fmla="*/ 47631 h 71908"/>
                <a:gd name="connsiteX5" fmla="*/ 342116 w 504041"/>
                <a:gd name="connsiteY5" fmla="*/ 64299 h 71908"/>
                <a:gd name="connsiteX6" fmla="*/ 425459 w 504041"/>
                <a:gd name="connsiteY6" fmla="*/ 42868 h 71908"/>
                <a:gd name="connsiteX7" fmla="*/ 504041 w 504041"/>
                <a:gd name="connsiteY7" fmla="*/ 61919 h 71908"/>
                <a:gd name="connsiteX8" fmla="*/ 504040 w 504041"/>
                <a:gd name="connsiteY8" fmla="*/ 23818 h 71908"/>
                <a:gd name="connsiteX9" fmla="*/ 425460 w 504041"/>
                <a:gd name="connsiteY9" fmla="*/ 2386 h 71908"/>
                <a:gd name="connsiteX10" fmla="*/ 342116 w 504041"/>
                <a:gd name="connsiteY10" fmla="*/ 21437 h 71908"/>
                <a:gd name="connsiteX11" fmla="*/ 258772 w 504041"/>
                <a:gd name="connsiteY11" fmla="*/ 5 h 71908"/>
                <a:gd name="connsiteX12" fmla="*/ 170666 w 504041"/>
                <a:gd name="connsiteY12" fmla="*/ 23818 h 71908"/>
                <a:gd name="connsiteX13" fmla="*/ 84941 w 504041"/>
                <a:gd name="connsiteY13" fmla="*/ 6 h 71908"/>
                <a:gd name="connsiteX14" fmla="*/ 11122 w 504041"/>
                <a:gd name="connsiteY14" fmla="*/ 21437 h 71908"/>
                <a:gd name="connsiteX0" fmla="*/ 11122 w 504041"/>
                <a:gd name="connsiteY0" fmla="*/ 21437 h 71908"/>
                <a:gd name="connsiteX1" fmla="*/ 8741 w 504041"/>
                <a:gd name="connsiteY1" fmla="*/ 71443 h 71908"/>
                <a:gd name="connsiteX2" fmla="*/ 92084 w 504041"/>
                <a:gd name="connsiteY2" fmla="*/ 47631 h 71908"/>
                <a:gd name="connsiteX3" fmla="*/ 175428 w 504041"/>
                <a:gd name="connsiteY3" fmla="*/ 69062 h 71908"/>
                <a:gd name="connsiteX4" fmla="*/ 249246 w 504041"/>
                <a:gd name="connsiteY4" fmla="*/ 40488 h 71908"/>
                <a:gd name="connsiteX5" fmla="*/ 342116 w 504041"/>
                <a:gd name="connsiteY5" fmla="*/ 64299 h 71908"/>
                <a:gd name="connsiteX6" fmla="*/ 425459 w 504041"/>
                <a:gd name="connsiteY6" fmla="*/ 42868 h 71908"/>
                <a:gd name="connsiteX7" fmla="*/ 504041 w 504041"/>
                <a:gd name="connsiteY7" fmla="*/ 61919 h 71908"/>
                <a:gd name="connsiteX8" fmla="*/ 504040 w 504041"/>
                <a:gd name="connsiteY8" fmla="*/ 23818 h 71908"/>
                <a:gd name="connsiteX9" fmla="*/ 425460 w 504041"/>
                <a:gd name="connsiteY9" fmla="*/ 2386 h 71908"/>
                <a:gd name="connsiteX10" fmla="*/ 342116 w 504041"/>
                <a:gd name="connsiteY10" fmla="*/ 21437 h 71908"/>
                <a:gd name="connsiteX11" fmla="*/ 258772 w 504041"/>
                <a:gd name="connsiteY11" fmla="*/ 5 h 71908"/>
                <a:gd name="connsiteX12" fmla="*/ 170666 w 504041"/>
                <a:gd name="connsiteY12" fmla="*/ 23818 h 71908"/>
                <a:gd name="connsiteX13" fmla="*/ 84941 w 504041"/>
                <a:gd name="connsiteY13" fmla="*/ 6 h 71908"/>
                <a:gd name="connsiteX14" fmla="*/ 11122 w 504041"/>
                <a:gd name="connsiteY14" fmla="*/ 21437 h 71908"/>
                <a:gd name="connsiteX0" fmla="*/ 11122 w 504041"/>
                <a:gd name="connsiteY0" fmla="*/ 21437 h 71908"/>
                <a:gd name="connsiteX1" fmla="*/ 8741 w 504041"/>
                <a:gd name="connsiteY1" fmla="*/ 71443 h 71908"/>
                <a:gd name="connsiteX2" fmla="*/ 92084 w 504041"/>
                <a:gd name="connsiteY2" fmla="*/ 47631 h 71908"/>
                <a:gd name="connsiteX3" fmla="*/ 175428 w 504041"/>
                <a:gd name="connsiteY3" fmla="*/ 69062 h 71908"/>
                <a:gd name="connsiteX4" fmla="*/ 258771 w 504041"/>
                <a:gd name="connsiteY4" fmla="*/ 40488 h 71908"/>
                <a:gd name="connsiteX5" fmla="*/ 342116 w 504041"/>
                <a:gd name="connsiteY5" fmla="*/ 64299 h 71908"/>
                <a:gd name="connsiteX6" fmla="*/ 425459 w 504041"/>
                <a:gd name="connsiteY6" fmla="*/ 42868 h 71908"/>
                <a:gd name="connsiteX7" fmla="*/ 504041 w 504041"/>
                <a:gd name="connsiteY7" fmla="*/ 61919 h 71908"/>
                <a:gd name="connsiteX8" fmla="*/ 504040 w 504041"/>
                <a:gd name="connsiteY8" fmla="*/ 23818 h 71908"/>
                <a:gd name="connsiteX9" fmla="*/ 425460 w 504041"/>
                <a:gd name="connsiteY9" fmla="*/ 2386 h 71908"/>
                <a:gd name="connsiteX10" fmla="*/ 342116 w 504041"/>
                <a:gd name="connsiteY10" fmla="*/ 21437 h 71908"/>
                <a:gd name="connsiteX11" fmla="*/ 258772 w 504041"/>
                <a:gd name="connsiteY11" fmla="*/ 5 h 71908"/>
                <a:gd name="connsiteX12" fmla="*/ 170666 w 504041"/>
                <a:gd name="connsiteY12" fmla="*/ 23818 h 71908"/>
                <a:gd name="connsiteX13" fmla="*/ 84941 w 504041"/>
                <a:gd name="connsiteY13" fmla="*/ 6 h 71908"/>
                <a:gd name="connsiteX14" fmla="*/ 11122 w 504041"/>
                <a:gd name="connsiteY14" fmla="*/ 21437 h 71908"/>
                <a:gd name="connsiteX0" fmla="*/ 11122 w 504041"/>
                <a:gd name="connsiteY0" fmla="*/ 21437 h 71908"/>
                <a:gd name="connsiteX1" fmla="*/ 8741 w 504041"/>
                <a:gd name="connsiteY1" fmla="*/ 71443 h 71908"/>
                <a:gd name="connsiteX2" fmla="*/ 92084 w 504041"/>
                <a:gd name="connsiteY2" fmla="*/ 47631 h 71908"/>
                <a:gd name="connsiteX3" fmla="*/ 175428 w 504041"/>
                <a:gd name="connsiteY3" fmla="*/ 69062 h 71908"/>
                <a:gd name="connsiteX4" fmla="*/ 258771 w 504041"/>
                <a:gd name="connsiteY4" fmla="*/ 40488 h 71908"/>
                <a:gd name="connsiteX5" fmla="*/ 342116 w 504041"/>
                <a:gd name="connsiteY5" fmla="*/ 64299 h 71908"/>
                <a:gd name="connsiteX6" fmla="*/ 425459 w 504041"/>
                <a:gd name="connsiteY6" fmla="*/ 42868 h 71908"/>
                <a:gd name="connsiteX7" fmla="*/ 504041 w 504041"/>
                <a:gd name="connsiteY7" fmla="*/ 61919 h 71908"/>
                <a:gd name="connsiteX8" fmla="*/ 504040 w 504041"/>
                <a:gd name="connsiteY8" fmla="*/ 23818 h 71908"/>
                <a:gd name="connsiteX9" fmla="*/ 425460 w 504041"/>
                <a:gd name="connsiteY9" fmla="*/ 2386 h 71908"/>
                <a:gd name="connsiteX10" fmla="*/ 342116 w 504041"/>
                <a:gd name="connsiteY10" fmla="*/ 21437 h 71908"/>
                <a:gd name="connsiteX11" fmla="*/ 258772 w 504041"/>
                <a:gd name="connsiteY11" fmla="*/ 5 h 71908"/>
                <a:gd name="connsiteX12" fmla="*/ 170666 w 504041"/>
                <a:gd name="connsiteY12" fmla="*/ 23818 h 71908"/>
                <a:gd name="connsiteX13" fmla="*/ 84941 w 504041"/>
                <a:gd name="connsiteY13" fmla="*/ 6 h 71908"/>
                <a:gd name="connsiteX14" fmla="*/ 11122 w 504041"/>
                <a:gd name="connsiteY14" fmla="*/ 21437 h 71908"/>
                <a:gd name="connsiteX0" fmla="*/ 11122 w 504041"/>
                <a:gd name="connsiteY0" fmla="*/ 21437 h 71914"/>
                <a:gd name="connsiteX1" fmla="*/ 8741 w 504041"/>
                <a:gd name="connsiteY1" fmla="*/ 71443 h 71914"/>
                <a:gd name="connsiteX2" fmla="*/ 92084 w 504041"/>
                <a:gd name="connsiteY2" fmla="*/ 47631 h 71914"/>
                <a:gd name="connsiteX3" fmla="*/ 175428 w 504041"/>
                <a:gd name="connsiteY3" fmla="*/ 66681 h 71914"/>
                <a:gd name="connsiteX4" fmla="*/ 258771 w 504041"/>
                <a:gd name="connsiteY4" fmla="*/ 40488 h 71914"/>
                <a:gd name="connsiteX5" fmla="*/ 342116 w 504041"/>
                <a:gd name="connsiteY5" fmla="*/ 64299 h 71914"/>
                <a:gd name="connsiteX6" fmla="*/ 425459 w 504041"/>
                <a:gd name="connsiteY6" fmla="*/ 42868 h 71914"/>
                <a:gd name="connsiteX7" fmla="*/ 504041 w 504041"/>
                <a:gd name="connsiteY7" fmla="*/ 61919 h 71914"/>
                <a:gd name="connsiteX8" fmla="*/ 504040 w 504041"/>
                <a:gd name="connsiteY8" fmla="*/ 23818 h 71914"/>
                <a:gd name="connsiteX9" fmla="*/ 425460 w 504041"/>
                <a:gd name="connsiteY9" fmla="*/ 2386 h 71914"/>
                <a:gd name="connsiteX10" fmla="*/ 342116 w 504041"/>
                <a:gd name="connsiteY10" fmla="*/ 21437 h 71914"/>
                <a:gd name="connsiteX11" fmla="*/ 258772 w 504041"/>
                <a:gd name="connsiteY11" fmla="*/ 5 h 71914"/>
                <a:gd name="connsiteX12" fmla="*/ 170666 w 504041"/>
                <a:gd name="connsiteY12" fmla="*/ 23818 h 71914"/>
                <a:gd name="connsiteX13" fmla="*/ 84941 w 504041"/>
                <a:gd name="connsiteY13" fmla="*/ 6 h 71914"/>
                <a:gd name="connsiteX14" fmla="*/ 11122 w 504041"/>
                <a:gd name="connsiteY14" fmla="*/ 21437 h 71914"/>
                <a:gd name="connsiteX0" fmla="*/ 11122 w 504041"/>
                <a:gd name="connsiteY0" fmla="*/ 21437 h 71926"/>
                <a:gd name="connsiteX1" fmla="*/ 8741 w 504041"/>
                <a:gd name="connsiteY1" fmla="*/ 71443 h 71926"/>
                <a:gd name="connsiteX2" fmla="*/ 92084 w 504041"/>
                <a:gd name="connsiteY2" fmla="*/ 47631 h 71926"/>
                <a:gd name="connsiteX3" fmla="*/ 173047 w 504041"/>
                <a:gd name="connsiteY3" fmla="*/ 61919 h 71926"/>
                <a:gd name="connsiteX4" fmla="*/ 258771 w 504041"/>
                <a:gd name="connsiteY4" fmla="*/ 40488 h 71926"/>
                <a:gd name="connsiteX5" fmla="*/ 342116 w 504041"/>
                <a:gd name="connsiteY5" fmla="*/ 64299 h 71926"/>
                <a:gd name="connsiteX6" fmla="*/ 425459 w 504041"/>
                <a:gd name="connsiteY6" fmla="*/ 42868 h 71926"/>
                <a:gd name="connsiteX7" fmla="*/ 504041 w 504041"/>
                <a:gd name="connsiteY7" fmla="*/ 61919 h 71926"/>
                <a:gd name="connsiteX8" fmla="*/ 504040 w 504041"/>
                <a:gd name="connsiteY8" fmla="*/ 23818 h 71926"/>
                <a:gd name="connsiteX9" fmla="*/ 425460 w 504041"/>
                <a:gd name="connsiteY9" fmla="*/ 2386 h 71926"/>
                <a:gd name="connsiteX10" fmla="*/ 342116 w 504041"/>
                <a:gd name="connsiteY10" fmla="*/ 21437 h 71926"/>
                <a:gd name="connsiteX11" fmla="*/ 258772 w 504041"/>
                <a:gd name="connsiteY11" fmla="*/ 5 h 71926"/>
                <a:gd name="connsiteX12" fmla="*/ 170666 w 504041"/>
                <a:gd name="connsiteY12" fmla="*/ 23818 h 71926"/>
                <a:gd name="connsiteX13" fmla="*/ 84941 w 504041"/>
                <a:gd name="connsiteY13" fmla="*/ 6 h 71926"/>
                <a:gd name="connsiteX14" fmla="*/ 11122 w 504041"/>
                <a:gd name="connsiteY14" fmla="*/ 21437 h 71926"/>
                <a:gd name="connsiteX0" fmla="*/ 11122 w 504041"/>
                <a:gd name="connsiteY0" fmla="*/ 21442 h 71931"/>
                <a:gd name="connsiteX1" fmla="*/ 8741 w 504041"/>
                <a:gd name="connsiteY1" fmla="*/ 71448 h 71931"/>
                <a:gd name="connsiteX2" fmla="*/ 92084 w 504041"/>
                <a:gd name="connsiteY2" fmla="*/ 47636 h 71931"/>
                <a:gd name="connsiteX3" fmla="*/ 173047 w 504041"/>
                <a:gd name="connsiteY3" fmla="*/ 61924 h 71931"/>
                <a:gd name="connsiteX4" fmla="*/ 258771 w 504041"/>
                <a:gd name="connsiteY4" fmla="*/ 40493 h 71931"/>
                <a:gd name="connsiteX5" fmla="*/ 342116 w 504041"/>
                <a:gd name="connsiteY5" fmla="*/ 64304 h 71931"/>
                <a:gd name="connsiteX6" fmla="*/ 425459 w 504041"/>
                <a:gd name="connsiteY6" fmla="*/ 42873 h 71931"/>
                <a:gd name="connsiteX7" fmla="*/ 504041 w 504041"/>
                <a:gd name="connsiteY7" fmla="*/ 61924 h 71931"/>
                <a:gd name="connsiteX8" fmla="*/ 504040 w 504041"/>
                <a:gd name="connsiteY8" fmla="*/ 23823 h 71931"/>
                <a:gd name="connsiteX9" fmla="*/ 425460 w 504041"/>
                <a:gd name="connsiteY9" fmla="*/ 2391 h 71931"/>
                <a:gd name="connsiteX10" fmla="*/ 342116 w 504041"/>
                <a:gd name="connsiteY10" fmla="*/ 21442 h 71931"/>
                <a:gd name="connsiteX11" fmla="*/ 258772 w 504041"/>
                <a:gd name="connsiteY11" fmla="*/ 10 h 71931"/>
                <a:gd name="connsiteX12" fmla="*/ 170666 w 504041"/>
                <a:gd name="connsiteY12" fmla="*/ 23823 h 71931"/>
                <a:gd name="connsiteX13" fmla="*/ 84941 w 504041"/>
                <a:gd name="connsiteY13" fmla="*/ 11 h 71931"/>
                <a:gd name="connsiteX14" fmla="*/ 11122 w 504041"/>
                <a:gd name="connsiteY14" fmla="*/ 21442 h 71931"/>
                <a:gd name="connsiteX0" fmla="*/ 11122 w 504041"/>
                <a:gd name="connsiteY0" fmla="*/ 21442 h 71931"/>
                <a:gd name="connsiteX1" fmla="*/ 8741 w 504041"/>
                <a:gd name="connsiteY1" fmla="*/ 71448 h 71931"/>
                <a:gd name="connsiteX2" fmla="*/ 92084 w 504041"/>
                <a:gd name="connsiteY2" fmla="*/ 47636 h 71931"/>
                <a:gd name="connsiteX3" fmla="*/ 173047 w 504041"/>
                <a:gd name="connsiteY3" fmla="*/ 61924 h 71931"/>
                <a:gd name="connsiteX4" fmla="*/ 258771 w 504041"/>
                <a:gd name="connsiteY4" fmla="*/ 40493 h 71931"/>
                <a:gd name="connsiteX5" fmla="*/ 342116 w 504041"/>
                <a:gd name="connsiteY5" fmla="*/ 64304 h 71931"/>
                <a:gd name="connsiteX6" fmla="*/ 425459 w 504041"/>
                <a:gd name="connsiteY6" fmla="*/ 42873 h 71931"/>
                <a:gd name="connsiteX7" fmla="*/ 504041 w 504041"/>
                <a:gd name="connsiteY7" fmla="*/ 61924 h 71931"/>
                <a:gd name="connsiteX8" fmla="*/ 504040 w 504041"/>
                <a:gd name="connsiteY8" fmla="*/ 23823 h 71931"/>
                <a:gd name="connsiteX9" fmla="*/ 425460 w 504041"/>
                <a:gd name="connsiteY9" fmla="*/ 2391 h 71931"/>
                <a:gd name="connsiteX10" fmla="*/ 342116 w 504041"/>
                <a:gd name="connsiteY10" fmla="*/ 21442 h 71931"/>
                <a:gd name="connsiteX11" fmla="*/ 258772 w 504041"/>
                <a:gd name="connsiteY11" fmla="*/ 10 h 71931"/>
                <a:gd name="connsiteX12" fmla="*/ 170666 w 504041"/>
                <a:gd name="connsiteY12" fmla="*/ 23823 h 71931"/>
                <a:gd name="connsiteX13" fmla="*/ 84941 w 504041"/>
                <a:gd name="connsiteY13" fmla="*/ 11 h 71931"/>
                <a:gd name="connsiteX14" fmla="*/ 11122 w 504041"/>
                <a:gd name="connsiteY14" fmla="*/ 21442 h 71931"/>
                <a:gd name="connsiteX0" fmla="*/ 11122 w 504041"/>
                <a:gd name="connsiteY0" fmla="*/ 21432 h 71921"/>
                <a:gd name="connsiteX1" fmla="*/ 8741 w 504041"/>
                <a:gd name="connsiteY1" fmla="*/ 71438 h 71921"/>
                <a:gd name="connsiteX2" fmla="*/ 92084 w 504041"/>
                <a:gd name="connsiteY2" fmla="*/ 47626 h 71921"/>
                <a:gd name="connsiteX3" fmla="*/ 173047 w 504041"/>
                <a:gd name="connsiteY3" fmla="*/ 61914 h 71921"/>
                <a:gd name="connsiteX4" fmla="*/ 258771 w 504041"/>
                <a:gd name="connsiteY4" fmla="*/ 40483 h 71921"/>
                <a:gd name="connsiteX5" fmla="*/ 342116 w 504041"/>
                <a:gd name="connsiteY5" fmla="*/ 64294 h 71921"/>
                <a:gd name="connsiteX6" fmla="*/ 425459 w 504041"/>
                <a:gd name="connsiteY6" fmla="*/ 42863 h 71921"/>
                <a:gd name="connsiteX7" fmla="*/ 504041 w 504041"/>
                <a:gd name="connsiteY7" fmla="*/ 61914 h 71921"/>
                <a:gd name="connsiteX8" fmla="*/ 504040 w 504041"/>
                <a:gd name="connsiteY8" fmla="*/ 23813 h 71921"/>
                <a:gd name="connsiteX9" fmla="*/ 425460 w 504041"/>
                <a:gd name="connsiteY9" fmla="*/ 2381 h 71921"/>
                <a:gd name="connsiteX10" fmla="*/ 342116 w 504041"/>
                <a:gd name="connsiteY10" fmla="*/ 21432 h 71921"/>
                <a:gd name="connsiteX11" fmla="*/ 258772 w 504041"/>
                <a:gd name="connsiteY11" fmla="*/ 0 h 71921"/>
                <a:gd name="connsiteX12" fmla="*/ 173048 w 504041"/>
                <a:gd name="connsiteY12" fmla="*/ 21431 h 71921"/>
                <a:gd name="connsiteX13" fmla="*/ 84941 w 504041"/>
                <a:gd name="connsiteY13" fmla="*/ 1 h 71921"/>
                <a:gd name="connsiteX14" fmla="*/ 11122 w 504041"/>
                <a:gd name="connsiteY14" fmla="*/ 21432 h 71921"/>
                <a:gd name="connsiteX0" fmla="*/ 11255 w 504174"/>
                <a:gd name="connsiteY0" fmla="*/ 21432 h 71921"/>
                <a:gd name="connsiteX1" fmla="*/ 8874 w 504174"/>
                <a:gd name="connsiteY1" fmla="*/ 71438 h 71921"/>
                <a:gd name="connsiteX2" fmla="*/ 92217 w 504174"/>
                <a:gd name="connsiteY2" fmla="*/ 47626 h 71921"/>
                <a:gd name="connsiteX3" fmla="*/ 173180 w 504174"/>
                <a:gd name="connsiteY3" fmla="*/ 61914 h 71921"/>
                <a:gd name="connsiteX4" fmla="*/ 258904 w 504174"/>
                <a:gd name="connsiteY4" fmla="*/ 40483 h 71921"/>
                <a:gd name="connsiteX5" fmla="*/ 342249 w 504174"/>
                <a:gd name="connsiteY5" fmla="*/ 64294 h 71921"/>
                <a:gd name="connsiteX6" fmla="*/ 425592 w 504174"/>
                <a:gd name="connsiteY6" fmla="*/ 42863 h 71921"/>
                <a:gd name="connsiteX7" fmla="*/ 504174 w 504174"/>
                <a:gd name="connsiteY7" fmla="*/ 61914 h 71921"/>
                <a:gd name="connsiteX8" fmla="*/ 504173 w 504174"/>
                <a:gd name="connsiteY8" fmla="*/ 23813 h 71921"/>
                <a:gd name="connsiteX9" fmla="*/ 425593 w 504174"/>
                <a:gd name="connsiteY9" fmla="*/ 2381 h 71921"/>
                <a:gd name="connsiteX10" fmla="*/ 342249 w 504174"/>
                <a:gd name="connsiteY10" fmla="*/ 21432 h 71921"/>
                <a:gd name="connsiteX11" fmla="*/ 258905 w 504174"/>
                <a:gd name="connsiteY11" fmla="*/ 0 h 71921"/>
                <a:gd name="connsiteX12" fmla="*/ 173181 w 504174"/>
                <a:gd name="connsiteY12" fmla="*/ 21431 h 71921"/>
                <a:gd name="connsiteX13" fmla="*/ 87455 w 504174"/>
                <a:gd name="connsiteY13" fmla="*/ 1 h 71921"/>
                <a:gd name="connsiteX14" fmla="*/ 11255 w 504174"/>
                <a:gd name="connsiteY14" fmla="*/ 21432 h 71921"/>
                <a:gd name="connsiteX0" fmla="*/ 11389 w 504308"/>
                <a:gd name="connsiteY0" fmla="*/ 21432 h 71921"/>
                <a:gd name="connsiteX1" fmla="*/ 9008 w 504308"/>
                <a:gd name="connsiteY1" fmla="*/ 71438 h 71921"/>
                <a:gd name="connsiteX2" fmla="*/ 92351 w 504308"/>
                <a:gd name="connsiteY2" fmla="*/ 47626 h 71921"/>
                <a:gd name="connsiteX3" fmla="*/ 173314 w 504308"/>
                <a:gd name="connsiteY3" fmla="*/ 61914 h 71921"/>
                <a:gd name="connsiteX4" fmla="*/ 259038 w 504308"/>
                <a:gd name="connsiteY4" fmla="*/ 40483 h 71921"/>
                <a:gd name="connsiteX5" fmla="*/ 342383 w 504308"/>
                <a:gd name="connsiteY5" fmla="*/ 64294 h 71921"/>
                <a:gd name="connsiteX6" fmla="*/ 425726 w 504308"/>
                <a:gd name="connsiteY6" fmla="*/ 42863 h 71921"/>
                <a:gd name="connsiteX7" fmla="*/ 504308 w 504308"/>
                <a:gd name="connsiteY7" fmla="*/ 61914 h 71921"/>
                <a:gd name="connsiteX8" fmla="*/ 504307 w 504308"/>
                <a:gd name="connsiteY8" fmla="*/ 23813 h 71921"/>
                <a:gd name="connsiteX9" fmla="*/ 425727 w 504308"/>
                <a:gd name="connsiteY9" fmla="*/ 2381 h 71921"/>
                <a:gd name="connsiteX10" fmla="*/ 342383 w 504308"/>
                <a:gd name="connsiteY10" fmla="*/ 21432 h 71921"/>
                <a:gd name="connsiteX11" fmla="*/ 259039 w 504308"/>
                <a:gd name="connsiteY11" fmla="*/ 0 h 71921"/>
                <a:gd name="connsiteX12" fmla="*/ 173315 w 504308"/>
                <a:gd name="connsiteY12" fmla="*/ 21431 h 71921"/>
                <a:gd name="connsiteX13" fmla="*/ 89971 w 504308"/>
                <a:gd name="connsiteY13" fmla="*/ 2383 h 71921"/>
                <a:gd name="connsiteX14" fmla="*/ 11389 w 504308"/>
                <a:gd name="connsiteY14" fmla="*/ 21432 h 71921"/>
                <a:gd name="connsiteX0" fmla="*/ 11389 w 504308"/>
                <a:gd name="connsiteY0" fmla="*/ 21432 h 71728"/>
                <a:gd name="connsiteX1" fmla="*/ 9008 w 504308"/>
                <a:gd name="connsiteY1" fmla="*/ 71438 h 71728"/>
                <a:gd name="connsiteX2" fmla="*/ 92351 w 504308"/>
                <a:gd name="connsiteY2" fmla="*/ 42863 h 71728"/>
                <a:gd name="connsiteX3" fmla="*/ 173314 w 504308"/>
                <a:gd name="connsiteY3" fmla="*/ 61914 h 71728"/>
                <a:gd name="connsiteX4" fmla="*/ 259038 w 504308"/>
                <a:gd name="connsiteY4" fmla="*/ 40483 h 71728"/>
                <a:gd name="connsiteX5" fmla="*/ 342383 w 504308"/>
                <a:gd name="connsiteY5" fmla="*/ 64294 h 71728"/>
                <a:gd name="connsiteX6" fmla="*/ 425726 w 504308"/>
                <a:gd name="connsiteY6" fmla="*/ 42863 h 71728"/>
                <a:gd name="connsiteX7" fmla="*/ 504308 w 504308"/>
                <a:gd name="connsiteY7" fmla="*/ 61914 h 71728"/>
                <a:gd name="connsiteX8" fmla="*/ 504307 w 504308"/>
                <a:gd name="connsiteY8" fmla="*/ 23813 h 71728"/>
                <a:gd name="connsiteX9" fmla="*/ 425727 w 504308"/>
                <a:gd name="connsiteY9" fmla="*/ 2381 h 71728"/>
                <a:gd name="connsiteX10" fmla="*/ 342383 w 504308"/>
                <a:gd name="connsiteY10" fmla="*/ 21432 h 71728"/>
                <a:gd name="connsiteX11" fmla="*/ 259039 w 504308"/>
                <a:gd name="connsiteY11" fmla="*/ 0 h 71728"/>
                <a:gd name="connsiteX12" fmla="*/ 173315 w 504308"/>
                <a:gd name="connsiteY12" fmla="*/ 21431 h 71728"/>
                <a:gd name="connsiteX13" fmla="*/ 89971 w 504308"/>
                <a:gd name="connsiteY13" fmla="*/ 2383 h 71728"/>
                <a:gd name="connsiteX14" fmla="*/ 11389 w 504308"/>
                <a:gd name="connsiteY14" fmla="*/ 21432 h 71728"/>
                <a:gd name="connsiteX0" fmla="*/ 7542 w 500461"/>
                <a:gd name="connsiteY0" fmla="*/ 21432 h 64299"/>
                <a:gd name="connsiteX1" fmla="*/ 12305 w 500461"/>
                <a:gd name="connsiteY1" fmla="*/ 61913 h 64299"/>
                <a:gd name="connsiteX2" fmla="*/ 88504 w 500461"/>
                <a:gd name="connsiteY2" fmla="*/ 42863 h 64299"/>
                <a:gd name="connsiteX3" fmla="*/ 169467 w 500461"/>
                <a:gd name="connsiteY3" fmla="*/ 61914 h 64299"/>
                <a:gd name="connsiteX4" fmla="*/ 255191 w 500461"/>
                <a:gd name="connsiteY4" fmla="*/ 40483 h 64299"/>
                <a:gd name="connsiteX5" fmla="*/ 338536 w 500461"/>
                <a:gd name="connsiteY5" fmla="*/ 64294 h 64299"/>
                <a:gd name="connsiteX6" fmla="*/ 421879 w 500461"/>
                <a:gd name="connsiteY6" fmla="*/ 42863 h 64299"/>
                <a:gd name="connsiteX7" fmla="*/ 500461 w 500461"/>
                <a:gd name="connsiteY7" fmla="*/ 61914 h 64299"/>
                <a:gd name="connsiteX8" fmla="*/ 500460 w 500461"/>
                <a:gd name="connsiteY8" fmla="*/ 23813 h 64299"/>
                <a:gd name="connsiteX9" fmla="*/ 421880 w 500461"/>
                <a:gd name="connsiteY9" fmla="*/ 2381 h 64299"/>
                <a:gd name="connsiteX10" fmla="*/ 338536 w 500461"/>
                <a:gd name="connsiteY10" fmla="*/ 21432 h 64299"/>
                <a:gd name="connsiteX11" fmla="*/ 255192 w 500461"/>
                <a:gd name="connsiteY11" fmla="*/ 0 h 64299"/>
                <a:gd name="connsiteX12" fmla="*/ 169468 w 500461"/>
                <a:gd name="connsiteY12" fmla="*/ 21431 h 64299"/>
                <a:gd name="connsiteX13" fmla="*/ 86124 w 500461"/>
                <a:gd name="connsiteY13" fmla="*/ 2383 h 64299"/>
                <a:gd name="connsiteX14" fmla="*/ 7542 w 500461"/>
                <a:gd name="connsiteY14" fmla="*/ 21432 h 64299"/>
                <a:gd name="connsiteX0" fmla="*/ 9377 w 497534"/>
                <a:gd name="connsiteY0" fmla="*/ 23813 h 64299"/>
                <a:gd name="connsiteX1" fmla="*/ 9378 w 497534"/>
                <a:gd name="connsiteY1" fmla="*/ 61913 h 64299"/>
                <a:gd name="connsiteX2" fmla="*/ 85577 w 497534"/>
                <a:gd name="connsiteY2" fmla="*/ 42863 h 64299"/>
                <a:gd name="connsiteX3" fmla="*/ 166540 w 497534"/>
                <a:gd name="connsiteY3" fmla="*/ 61914 h 64299"/>
                <a:gd name="connsiteX4" fmla="*/ 252264 w 497534"/>
                <a:gd name="connsiteY4" fmla="*/ 40483 h 64299"/>
                <a:gd name="connsiteX5" fmla="*/ 335609 w 497534"/>
                <a:gd name="connsiteY5" fmla="*/ 64294 h 64299"/>
                <a:gd name="connsiteX6" fmla="*/ 418952 w 497534"/>
                <a:gd name="connsiteY6" fmla="*/ 42863 h 64299"/>
                <a:gd name="connsiteX7" fmla="*/ 497534 w 497534"/>
                <a:gd name="connsiteY7" fmla="*/ 61914 h 64299"/>
                <a:gd name="connsiteX8" fmla="*/ 497533 w 497534"/>
                <a:gd name="connsiteY8" fmla="*/ 23813 h 64299"/>
                <a:gd name="connsiteX9" fmla="*/ 418953 w 497534"/>
                <a:gd name="connsiteY9" fmla="*/ 2381 h 64299"/>
                <a:gd name="connsiteX10" fmla="*/ 335609 w 497534"/>
                <a:gd name="connsiteY10" fmla="*/ 21432 h 64299"/>
                <a:gd name="connsiteX11" fmla="*/ 252265 w 497534"/>
                <a:gd name="connsiteY11" fmla="*/ 0 h 64299"/>
                <a:gd name="connsiteX12" fmla="*/ 166541 w 497534"/>
                <a:gd name="connsiteY12" fmla="*/ 21431 h 64299"/>
                <a:gd name="connsiteX13" fmla="*/ 83197 w 497534"/>
                <a:gd name="connsiteY13" fmla="*/ 2383 h 64299"/>
                <a:gd name="connsiteX14" fmla="*/ 9377 w 497534"/>
                <a:gd name="connsiteY14" fmla="*/ 23813 h 64299"/>
                <a:gd name="connsiteX0" fmla="*/ 9377 w 497534"/>
                <a:gd name="connsiteY0" fmla="*/ 23817 h 64303"/>
                <a:gd name="connsiteX1" fmla="*/ 9378 w 497534"/>
                <a:gd name="connsiteY1" fmla="*/ 61917 h 64303"/>
                <a:gd name="connsiteX2" fmla="*/ 85577 w 497534"/>
                <a:gd name="connsiteY2" fmla="*/ 42867 h 64303"/>
                <a:gd name="connsiteX3" fmla="*/ 166540 w 497534"/>
                <a:gd name="connsiteY3" fmla="*/ 61918 h 64303"/>
                <a:gd name="connsiteX4" fmla="*/ 252264 w 497534"/>
                <a:gd name="connsiteY4" fmla="*/ 40487 h 64303"/>
                <a:gd name="connsiteX5" fmla="*/ 335609 w 497534"/>
                <a:gd name="connsiteY5" fmla="*/ 64298 h 64303"/>
                <a:gd name="connsiteX6" fmla="*/ 418952 w 497534"/>
                <a:gd name="connsiteY6" fmla="*/ 42867 h 64303"/>
                <a:gd name="connsiteX7" fmla="*/ 497534 w 497534"/>
                <a:gd name="connsiteY7" fmla="*/ 61918 h 64303"/>
                <a:gd name="connsiteX8" fmla="*/ 497533 w 497534"/>
                <a:gd name="connsiteY8" fmla="*/ 23817 h 64303"/>
                <a:gd name="connsiteX9" fmla="*/ 418953 w 497534"/>
                <a:gd name="connsiteY9" fmla="*/ 2385 h 64303"/>
                <a:gd name="connsiteX10" fmla="*/ 335609 w 497534"/>
                <a:gd name="connsiteY10" fmla="*/ 21436 h 64303"/>
                <a:gd name="connsiteX11" fmla="*/ 252265 w 497534"/>
                <a:gd name="connsiteY11" fmla="*/ 4 h 64303"/>
                <a:gd name="connsiteX12" fmla="*/ 166541 w 497534"/>
                <a:gd name="connsiteY12" fmla="*/ 21435 h 64303"/>
                <a:gd name="connsiteX13" fmla="*/ 83197 w 497534"/>
                <a:gd name="connsiteY13" fmla="*/ 5 h 64303"/>
                <a:gd name="connsiteX14" fmla="*/ 9377 w 497534"/>
                <a:gd name="connsiteY14" fmla="*/ 23817 h 64303"/>
                <a:gd name="connsiteX0" fmla="*/ 9377 w 497534"/>
                <a:gd name="connsiteY0" fmla="*/ 23817 h 64303"/>
                <a:gd name="connsiteX1" fmla="*/ 9378 w 497534"/>
                <a:gd name="connsiteY1" fmla="*/ 61917 h 64303"/>
                <a:gd name="connsiteX2" fmla="*/ 85577 w 497534"/>
                <a:gd name="connsiteY2" fmla="*/ 42867 h 64303"/>
                <a:gd name="connsiteX3" fmla="*/ 166540 w 497534"/>
                <a:gd name="connsiteY3" fmla="*/ 61918 h 64303"/>
                <a:gd name="connsiteX4" fmla="*/ 252264 w 497534"/>
                <a:gd name="connsiteY4" fmla="*/ 40487 h 64303"/>
                <a:gd name="connsiteX5" fmla="*/ 335609 w 497534"/>
                <a:gd name="connsiteY5" fmla="*/ 64298 h 64303"/>
                <a:gd name="connsiteX6" fmla="*/ 418952 w 497534"/>
                <a:gd name="connsiteY6" fmla="*/ 42867 h 64303"/>
                <a:gd name="connsiteX7" fmla="*/ 497534 w 497534"/>
                <a:gd name="connsiteY7" fmla="*/ 61918 h 64303"/>
                <a:gd name="connsiteX8" fmla="*/ 497533 w 497534"/>
                <a:gd name="connsiteY8" fmla="*/ 23817 h 64303"/>
                <a:gd name="connsiteX9" fmla="*/ 418953 w 497534"/>
                <a:gd name="connsiteY9" fmla="*/ 2385 h 64303"/>
                <a:gd name="connsiteX10" fmla="*/ 335609 w 497534"/>
                <a:gd name="connsiteY10" fmla="*/ 21436 h 64303"/>
                <a:gd name="connsiteX11" fmla="*/ 252265 w 497534"/>
                <a:gd name="connsiteY11" fmla="*/ 4 h 64303"/>
                <a:gd name="connsiteX12" fmla="*/ 166541 w 497534"/>
                <a:gd name="connsiteY12" fmla="*/ 21435 h 64303"/>
                <a:gd name="connsiteX13" fmla="*/ 83197 w 497534"/>
                <a:gd name="connsiteY13" fmla="*/ 5 h 64303"/>
                <a:gd name="connsiteX14" fmla="*/ 9377 w 497534"/>
                <a:gd name="connsiteY14" fmla="*/ 23817 h 64303"/>
                <a:gd name="connsiteX0" fmla="*/ 9377 w 497534"/>
                <a:gd name="connsiteY0" fmla="*/ 23817 h 64303"/>
                <a:gd name="connsiteX1" fmla="*/ 9378 w 497534"/>
                <a:gd name="connsiteY1" fmla="*/ 61917 h 64303"/>
                <a:gd name="connsiteX2" fmla="*/ 85577 w 497534"/>
                <a:gd name="connsiteY2" fmla="*/ 42867 h 64303"/>
                <a:gd name="connsiteX3" fmla="*/ 166540 w 497534"/>
                <a:gd name="connsiteY3" fmla="*/ 61918 h 64303"/>
                <a:gd name="connsiteX4" fmla="*/ 252264 w 497534"/>
                <a:gd name="connsiteY4" fmla="*/ 40487 h 64303"/>
                <a:gd name="connsiteX5" fmla="*/ 335609 w 497534"/>
                <a:gd name="connsiteY5" fmla="*/ 64298 h 64303"/>
                <a:gd name="connsiteX6" fmla="*/ 418952 w 497534"/>
                <a:gd name="connsiteY6" fmla="*/ 42867 h 64303"/>
                <a:gd name="connsiteX7" fmla="*/ 497534 w 497534"/>
                <a:gd name="connsiteY7" fmla="*/ 61918 h 64303"/>
                <a:gd name="connsiteX8" fmla="*/ 497533 w 497534"/>
                <a:gd name="connsiteY8" fmla="*/ 23817 h 64303"/>
                <a:gd name="connsiteX9" fmla="*/ 418953 w 497534"/>
                <a:gd name="connsiteY9" fmla="*/ 2385 h 64303"/>
                <a:gd name="connsiteX10" fmla="*/ 335609 w 497534"/>
                <a:gd name="connsiteY10" fmla="*/ 21436 h 64303"/>
                <a:gd name="connsiteX11" fmla="*/ 249884 w 497534"/>
                <a:gd name="connsiteY11" fmla="*/ 4 h 64303"/>
                <a:gd name="connsiteX12" fmla="*/ 166541 w 497534"/>
                <a:gd name="connsiteY12" fmla="*/ 21435 h 64303"/>
                <a:gd name="connsiteX13" fmla="*/ 83197 w 497534"/>
                <a:gd name="connsiteY13" fmla="*/ 5 h 64303"/>
                <a:gd name="connsiteX14" fmla="*/ 9377 w 497534"/>
                <a:gd name="connsiteY14" fmla="*/ 23817 h 64303"/>
                <a:gd name="connsiteX0" fmla="*/ 9377 w 497534"/>
                <a:gd name="connsiteY0" fmla="*/ 23817 h 64303"/>
                <a:gd name="connsiteX1" fmla="*/ 9378 w 497534"/>
                <a:gd name="connsiteY1" fmla="*/ 61917 h 64303"/>
                <a:gd name="connsiteX2" fmla="*/ 85577 w 497534"/>
                <a:gd name="connsiteY2" fmla="*/ 42867 h 64303"/>
                <a:gd name="connsiteX3" fmla="*/ 166540 w 497534"/>
                <a:gd name="connsiteY3" fmla="*/ 61918 h 64303"/>
                <a:gd name="connsiteX4" fmla="*/ 252264 w 497534"/>
                <a:gd name="connsiteY4" fmla="*/ 40487 h 64303"/>
                <a:gd name="connsiteX5" fmla="*/ 335609 w 497534"/>
                <a:gd name="connsiteY5" fmla="*/ 64298 h 64303"/>
                <a:gd name="connsiteX6" fmla="*/ 418952 w 497534"/>
                <a:gd name="connsiteY6" fmla="*/ 42867 h 64303"/>
                <a:gd name="connsiteX7" fmla="*/ 497534 w 497534"/>
                <a:gd name="connsiteY7" fmla="*/ 61918 h 64303"/>
                <a:gd name="connsiteX8" fmla="*/ 497533 w 497534"/>
                <a:gd name="connsiteY8" fmla="*/ 23817 h 64303"/>
                <a:gd name="connsiteX9" fmla="*/ 418953 w 497534"/>
                <a:gd name="connsiteY9" fmla="*/ 2385 h 64303"/>
                <a:gd name="connsiteX10" fmla="*/ 335609 w 497534"/>
                <a:gd name="connsiteY10" fmla="*/ 21436 h 64303"/>
                <a:gd name="connsiteX11" fmla="*/ 249884 w 497534"/>
                <a:gd name="connsiteY11" fmla="*/ 4 h 64303"/>
                <a:gd name="connsiteX12" fmla="*/ 166541 w 497534"/>
                <a:gd name="connsiteY12" fmla="*/ 21435 h 64303"/>
                <a:gd name="connsiteX13" fmla="*/ 83197 w 497534"/>
                <a:gd name="connsiteY13" fmla="*/ 5 h 64303"/>
                <a:gd name="connsiteX14" fmla="*/ 9377 w 497534"/>
                <a:gd name="connsiteY14" fmla="*/ 23817 h 64303"/>
                <a:gd name="connsiteX0" fmla="*/ 9377 w 497534"/>
                <a:gd name="connsiteY0" fmla="*/ 23818 h 64304"/>
                <a:gd name="connsiteX1" fmla="*/ 9378 w 497534"/>
                <a:gd name="connsiteY1" fmla="*/ 61918 h 64304"/>
                <a:gd name="connsiteX2" fmla="*/ 85577 w 497534"/>
                <a:gd name="connsiteY2" fmla="*/ 42868 h 64304"/>
                <a:gd name="connsiteX3" fmla="*/ 166540 w 497534"/>
                <a:gd name="connsiteY3" fmla="*/ 61919 h 64304"/>
                <a:gd name="connsiteX4" fmla="*/ 252264 w 497534"/>
                <a:gd name="connsiteY4" fmla="*/ 40488 h 64304"/>
                <a:gd name="connsiteX5" fmla="*/ 335609 w 497534"/>
                <a:gd name="connsiteY5" fmla="*/ 64299 h 64304"/>
                <a:gd name="connsiteX6" fmla="*/ 418952 w 497534"/>
                <a:gd name="connsiteY6" fmla="*/ 42868 h 64304"/>
                <a:gd name="connsiteX7" fmla="*/ 497534 w 497534"/>
                <a:gd name="connsiteY7" fmla="*/ 61919 h 64304"/>
                <a:gd name="connsiteX8" fmla="*/ 497533 w 497534"/>
                <a:gd name="connsiteY8" fmla="*/ 23818 h 64304"/>
                <a:gd name="connsiteX9" fmla="*/ 416572 w 497534"/>
                <a:gd name="connsiteY9" fmla="*/ 5 h 64304"/>
                <a:gd name="connsiteX10" fmla="*/ 335609 w 497534"/>
                <a:gd name="connsiteY10" fmla="*/ 21437 h 64304"/>
                <a:gd name="connsiteX11" fmla="*/ 249884 w 497534"/>
                <a:gd name="connsiteY11" fmla="*/ 5 h 64304"/>
                <a:gd name="connsiteX12" fmla="*/ 166541 w 497534"/>
                <a:gd name="connsiteY12" fmla="*/ 21436 h 64304"/>
                <a:gd name="connsiteX13" fmla="*/ 83197 w 497534"/>
                <a:gd name="connsiteY13" fmla="*/ 6 h 64304"/>
                <a:gd name="connsiteX14" fmla="*/ 9377 w 497534"/>
                <a:gd name="connsiteY14" fmla="*/ 23818 h 64304"/>
                <a:gd name="connsiteX0" fmla="*/ 9377 w 497534"/>
                <a:gd name="connsiteY0" fmla="*/ 23818 h 64304"/>
                <a:gd name="connsiteX1" fmla="*/ 9378 w 497534"/>
                <a:gd name="connsiteY1" fmla="*/ 61918 h 64304"/>
                <a:gd name="connsiteX2" fmla="*/ 85577 w 497534"/>
                <a:gd name="connsiteY2" fmla="*/ 42868 h 64304"/>
                <a:gd name="connsiteX3" fmla="*/ 166540 w 497534"/>
                <a:gd name="connsiteY3" fmla="*/ 61919 h 64304"/>
                <a:gd name="connsiteX4" fmla="*/ 252264 w 497534"/>
                <a:gd name="connsiteY4" fmla="*/ 40488 h 64304"/>
                <a:gd name="connsiteX5" fmla="*/ 335609 w 497534"/>
                <a:gd name="connsiteY5" fmla="*/ 64299 h 64304"/>
                <a:gd name="connsiteX6" fmla="*/ 418952 w 497534"/>
                <a:gd name="connsiteY6" fmla="*/ 42868 h 64304"/>
                <a:gd name="connsiteX7" fmla="*/ 497534 w 497534"/>
                <a:gd name="connsiteY7" fmla="*/ 61919 h 64304"/>
                <a:gd name="connsiteX8" fmla="*/ 497533 w 497534"/>
                <a:gd name="connsiteY8" fmla="*/ 23818 h 64304"/>
                <a:gd name="connsiteX9" fmla="*/ 416572 w 497534"/>
                <a:gd name="connsiteY9" fmla="*/ 5 h 64304"/>
                <a:gd name="connsiteX10" fmla="*/ 335609 w 497534"/>
                <a:gd name="connsiteY10" fmla="*/ 21437 h 64304"/>
                <a:gd name="connsiteX11" fmla="*/ 249884 w 497534"/>
                <a:gd name="connsiteY11" fmla="*/ 5 h 64304"/>
                <a:gd name="connsiteX12" fmla="*/ 166541 w 497534"/>
                <a:gd name="connsiteY12" fmla="*/ 21436 h 64304"/>
                <a:gd name="connsiteX13" fmla="*/ 83197 w 497534"/>
                <a:gd name="connsiteY13" fmla="*/ 6 h 64304"/>
                <a:gd name="connsiteX14" fmla="*/ 9377 w 497534"/>
                <a:gd name="connsiteY14" fmla="*/ 23818 h 64304"/>
                <a:gd name="connsiteX0" fmla="*/ 9377 w 497534"/>
                <a:gd name="connsiteY0" fmla="*/ 23818 h 64304"/>
                <a:gd name="connsiteX1" fmla="*/ 9378 w 497534"/>
                <a:gd name="connsiteY1" fmla="*/ 61918 h 64304"/>
                <a:gd name="connsiteX2" fmla="*/ 85577 w 497534"/>
                <a:gd name="connsiteY2" fmla="*/ 42868 h 64304"/>
                <a:gd name="connsiteX3" fmla="*/ 166540 w 497534"/>
                <a:gd name="connsiteY3" fmla="*/ 61919 h 64304"/>
                <a:gd name="connsiteX4" fmla="*/ 252264 w 497534"/>
                <a:gd name="connsiteY4" fmla="*/ 40488 h 64304"/>
                <a:gd name="connsiteX5" fmla="*/ 335609 w 497534"/>
                <a:gd name="connsiteY5" fmla="*/ 64299 h 64304"/>
                <a:gd name="connsiteX6" fmla="*/ 418952 w 497534"/>
                <a:gd name="connsiteY6" fmla="*/ 42868 h 64304"/>
                <a:gd name="connsiteX7" fmla="*/ 497534 w 497534"/>
                <a:gd name="connsiteY7" fmla="*/ 61919 h 64304"/>
                <a:gd name="connsiteX8" fmla="*/ 497533 w 497534"/>
                <a:gd name="connsiteY8" fmla="*/ 23818 h 64304"/>
                <a:gd name="connsiteX9" fmla="*/ 416572 w 497534"/>
                <a:gd name="connsiteY9" fmla="*/ 5 h 64304"/>
                <a:gd name="connsiteX10" fmla="*/ 335609 w 497534"/>
                <a:gd name="connsiteY10" fmla="*/ 21437 h 64304"/>
                <a:gd name="connsiteX11" fmla="*/ 249884 w 497534"/>
                <a:gd name="connsiteY11" fmla="*/ 5 h 64304"/>
                <a:gd name="connsiteX12" fmla="*/ 166541 w 497534"/>
                <a:gd name="connsiteY12" fmla="*/ 21436 h 64304"/>
                <a:gd name="connsiteX13" fmla="*/ 83197 w 497534"/>
                <a:gd name="connsiteY13" fmla="*/ 6 h 64304"/>
                <a:gd name="connsiteX14" fmla="*/ 9377 w 497534"/>
                <a:gd name="connsiteY14" fmla="*/ 23818 h 64304"/>
                <a:gd name="connsiteX0" fmla="*/ 9377 w 497534"/>
                <a:gd name="connsiteY0" fmla="*/ 23818 h 64304"/>
                <a:gd name="connsiteX1" fmla="*/ 9378 w 497534"/>
                <a:gd name="connsiteY1" fmla="*/ 61918 h 64304"/>
                <a:gd name="connsiteX2" fmla="*/ 85577 w 497534"/>
                <a:gd name="connsiteY2" fmla="*/ 42868 h 64304"/>
                <a:gd name="connsiteX3" fmla="*/ 166540 w 497534"/>
                <a:gd name="connsiteY3" fmla="*/ 61919 h 64304"/>
                <a:gd name="connsiteX4" fmla="*/ 252264 w 497534"/>
                <a:gd name="connsiteY4" fmla="*/ 40488 h 64304"/>
                <a:gd name="connsiteX5" fmla="*/ 335609 w 497534"/>
                <a:gd name="connsiteY5" fmla="*/ 64299 h 64304"/>
                <a:gd name="connsiteX6" fmla="*/ 418952 w 497534"/>
                <a:gd name="connsiteY6" fmla="*/ 42868 h 64304"/>
                <a:gd name="connsiteX7" fmla="*/ 497534 w 497534"/>
                <a:gd name="connsiteY7" fmla="*/ 61919 h 64304"/>
                <a:gd name="connsiteX8" fmla="*/ 497533 w 497534"/>
                <a:gd name="connsiteY8" fmla="*/ 23818 h 64304"/>
                <a:gd name="connsiteX9" fmla="*/ 416572 w 497534"/>
                <a:gd name="connsiteY9" fmla="*/ 5 h 64304"/>
                <a:gd name="connsiteX10" fmla="*/ 335609 w 497534"/>
                <a:gd name="connsiteY10" fmla="*/ 21437 h 64304"/>
                <a:gd name="connsiteX11" fmla="*/ 249884 w 497534"/>
                <a:gd name="connsiteY11" fmla="*/ 5 h 64304"/>
                <a:gd name="connsiteX12" fmla="*/ 166541 w 497534"/>
                <a:gd name="connsiteY12" fmla="*/ 21436 h 64304"/>
                <a:gd name="connsiteX13" fmla="*/ 83197 w 497534"/>
                <a:gd name="connsiteY13" fmla="*/ 6 h 64304"/>
                <a:gd name="connsiteX14" fmla="*/ 9377 w 497534"/>
                <a:gd name="connsiteY14" fmla="*/ 23818 h 64304"/>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4116 h 64597"/>
                <a:gd name="connsiteX1" fmla="*/ 9378 w 497534"/>
                <a:gd name="connsiteY1" fmla="*/ 62216 h 64597"/>
                <a:gd name="connsiteX2" fmla="*/ 85577 w 497534"/>
                <a:gd name="connsiteY2" fmla="*/ 43166 h 64597"/>
                <a:gd name="connsiteX3" fmla="*/ 166540 w 497534"/>
                <a:gd name="connsiteY3" fmla="*/ 62217 h 64597"/>
                <a:gd name="connsiteX4" fmla="*/ 252264 w 497534"/>
                <a:gd name="connsiteY4" fmla="*/ 43167 h 64597"/>
                <a:gd name="connsiteX5" fmla="*/ 335609 w 497534"/>
                <a:gd name="connsiteY5" fmla="*/ 64597 h 64597"/>
                <a:gd name="connsiteX6" fmla="*/ 418952 w 497534"/>
                <a:gd name="connsiteY6" fmla="*/ 43166 h 64597"/>
                <a:gd name="connsiteX7" fmla="*/ 497534 w 497534"/>
                <a:gd name="connsiteY7" fmla="*/ 62217 h 64597"/>
                <a:gd name="connsiteX8" fmla="*/ 497533 w 497534"/>
                <a:gd name="connsiteY8" fmla="*/ 24116 h 64597"/>
                <a:gd name="connsiteX9" fmla="*/ 418656 w 497534"/>
                <a:gd name="connsiteY9" fmla="*/ 5 h 64597"/>
                <a:gd name="connsiteX10" fmla="*/ 335609 w 497534"/>
                <a:gd name="connsiteY10" fmla="*/ 21735 h 64597"/>
                <a:gd name="connsiteX11" fmla="*/ 249884 w 497534"/>
                <a:gd name="connsiteY11" fmla="*/ 303 h 64597"/>
                <a:gd name="connsiteX12" fmla="*/ 166541 w 497534"/>
                <a:gd name="connsiteY12" fmla="*/ 21734 h 64597"/>
                <a:gd name="connsiteX13" fmla="*/ 83197 w 497534"/>
                <a:gd name="connsiteY13" fmla="*/ 304 h 64597"/>
                <a:gd name="connsiteX14" fmla="*/ 9377 w 497534"/>
                <a:gd name="connsiteY14" fmla="*/ 24116 h 64597"/>
                <a:gd name="connsiteX0" fmla="*/ 9377 w 497534"/>
                <a:gd name="connsiteY0" fmla="*/ 24112 h 64593"/>
                <a:gd name="connsiteX1" fmla="*/ 9378 w 497534"/>
                <a:gd name="connsiteY1" fmla="*/ 62212 h 64593"/>
                <a:gd name="connsiteX2" fmla="*/ 85577 w 497534"/>
                <a:gd name="connsiteY2" fmla="*/ 43162 h 64593"/>
                <a:gd name="connsiteX3" fmla="*/ 166540 w 497534"/>
                <a:gd name="connsiteY3" fmla="*/ 62213 h 64593"/>
                <a:gd name="connsiteX4" fmla="*/ 252264 w 497534"/>
                <a:gd name="connsiteY4" fmla="*/ 43163 h 64593"/>
                <a:gd name="connsiteX5" fmla="*/ 335609 w 497534"/>
                <a:gd name="connsiteY5" fmla="*/ 64593 h 64593"/>
                <a:gd name="connsiteX6" fmla="*/ 418952 w 497534"/>
                <a:gd name="connsiteY6" fmla="*/ 43162 h 64593"/>
                <a:gd name="connsiteX7" fmla="*/ 497534 w 497534"/>
                <a:gd name="connsiteY7" fmla="*/ 62213 h 64593"/>
                <a:gd name="connsiteX8" fmla="*/ 497533 w 497534"/>
                <a:gd name="connsiteY8" fmla="*/ 24112 h 64593"/>
                <a:gd name="connsiteX9" fmla="*/ 418656 w 497534"/>
                <a:gd name="connsiteY9" fmla="*/ 1 h 64593"/>
                <a:gd name="connsiteX10" fmla="*/ 335609 w 497534"/>
                <a:gd name="connsiteY10" fmla="*/ 21731 h 64593"/>
                <a:gd name="connsiteX11" fmla="*/ 249884 w 497534"/>
                <a:gd name="connsiteY11" fmla="*/ 299 h 64593"/>
                <a:gd name="connsiteX12" fmla="*/ 166541 w 497534"/>
                <a:gd name="connsiteY12" fmla="*/ 21730 h 64593"/>
                <a:gd name="connsiteX13" fmla="*/ 83197 w 497534"/>
                <a:gd name="connsiteY13" fmla="*/ 300 h 64593"/>
                <a:gd name="connsiteX14" fmla="*/ 9377 w 497534"/>
                <a:gd name="connsiteY14" fmla="*/ 24112 h 64593"/>
                <a:gd name="connsiteX0" fmla="*/ 9377 w 497534"/>
                <a:gd name="connsiteY0" fmla="*/ 24112 h 64595"/>
                <a:gd name="connsiteX1" fmla="*/ 9378 w 497534"/>
                <a:gd name="connsiteY1" fmla="*/ 62212 h 64595"/>
                <a:gd name="connsiteX2" fmla="*/ 85577 w 497534"/>
                <a:gd name="connsiteY2" fmla="*/ 43162 h 64595"/>
                <a:gd name="connsiteX3" fmla="*/ 166540 w 497534"/>
                <a:gd name="connsiteY3" fmla="*/ 62213 h 64595"/>
                <a:gd name="connsiteX4" fmla="*/ 252264 w 497534"/>
                <a:gd name="connsiteY4" fmla="*/ 43163 h 64595"/>
                <a:gd name="connsiteX5" fmla="*/ 335609 w 497534"/>
                <a:gd name="connsiteY5" fmla="*/ 64593 h 64595"/>
                <a:gd name="connsiteX6" fmla="*/ 417166 w 497534"/>
                <a:gd name="connsiteY6" fmla="*/ 44948 h 64595"/>
                <a:gd name="connsiteX7" fmla="*/ 497534 w 497534"/>
                <a:gd name="connsiteY7" fmla="*/ 62213 h 64595"/>
                <a:gd name="connsiteX8" fmla="*/ 497533 w 497534"/>
                <a:gd name="connsiteY8" fmla="*/ 24112 h 64595"/>
                <a:gd name="connsiteX9" fmla="*/ 418656 w 497534"/>
                <a:gd name="connsiteY9" fmla="*/ 1 h 64595"/>
                <a:gd name="connsiteX10" fmla="*/ 335609 w 497534"/>
                <a:gd name="connsiteY10" fmla="*/ 21731 h 64595"/>
                <a:gd name="connsiteX11" fmla="*/ 249884 w 497534"/>
                <a:gd name="connsiteY11" fmla="*/ 299 h 64595"/>
                <a:gd name="connsiteX12" fmla="*/ 166541 w 497534"/>
                <a:gd name="connsiteY12" fmla="*/ 21730 h 64595"/>
                <a:gd name="connsiteX13" fmla="*/ 83197 w 497534"/>
                <a:gd name="connsiteY13" fmla="*/ 300 h 64595"/>
                <a:gd name="connsiteX14" fmla="*/ 9377 w 497534"/>
                <a:gd name="connsiteY14" fmla="*/ 24112 h 64595"/>
                <a:gd name="connsiteX0" fmla="*/ 9377 w 497534"/>
                <a:gd name="connsiteY0" fmla="*/ 24112 h 64596"/>
                <a:gd name="connsiteX1" fmla="*/ 9378 w 497534"/>
                <a:gd name="connsiteY1" fmla="*/ 62212 h 64596"/>
                <a:gd name="connsiteX2" fmla="*/ 85577 w 497534"/>
                <a:gd name="connsiteY2" fmla="*/ 43162 h 64596"/>
                <a:gd name="connsiteX3" fmla="*/ 166540 w 497534"/>
                <a:gd name="connsiteY3" fmla="*/ 62213 h 64596"/>
                <a:gd name="connsiteX4" fmla="*/ 252264 w 497534"/>
                <a:gd name="connsiteY4" fmla="*/ 43163 h 64596"/>
                <a:gd name="connsiteX5" fmla="*/ 335609 w 497534"/>
                <a:gd name="connsiteY5" fmla="*/ 64593 h 64596"/>
                <a:gd name="connsiteX6" fmla="*/ 417166 w 497534"/>
                <a:gd name="connsiteY6" fmla="*/ 44948 h 64596"/>
                <a:gd name="connsiteX7" fmla="*/ 497534 w 497534"/>
                <a:gd name="connsiteY7" fmla="*/ 62213 h 64596"/>
                <a:gd name="connsiteX8" fmla="*/ 497533 w 497534"/>
                <a:gd name="connsiteY8" fmla="*/ 24112 h 64596"/>
                <a:gd name="connsiteX9" fmla="*/ 418656 w 497534"/>
                <a:gd name="connsiteY9" fmla="*/ 1 h 64596"/>
                <a:gd name="connsiteX10" fmla="*/ 335609 w 497534"/>
                <a:gd name="connsiteY10" fmla="*/ 21731 h 64596"/>
                <a:gd name="connsiteX11" fmla="*/ 249884 w 497534"/>
                <a:gd name="connsiteY11" fmla="*/ 299 h 64596"/>
                <a:gd name="connsiteX12" fmla="*/ 166541 w 497534"/>
                <a:gd name="connsiteY12" fmla="*/ 21730 h 64596"/>
                <a:gd name="connsiteX13" fmla="*/ 83197 w 497534"/>
                <a:gd name="connsiteY13" fmla="*/ 300 h 64596"/>
                <a:gd name="connsiteX14" fmla="*/ 9377 w 497534"/>
                <a:gd name="connsiteY14" fmla="*/ 24112 h 64596"/>
                <a:gd name="connsiteX0" fmla="*/ 9377 w 497534"/>
                <a:gd name="connsiteY0" fmla="*/ 23818 h 64302"/>
                <a:gd name="connsiteX1" fmla="*/ 9378 w 497534"/>
                <a:gd name="connsiteY1" fmla="*/ 61918 h 64302"/>
                <a:gd name="connsiteX2" fmla="*/ 85577 w 497534"/>
                <a:gd name="connsiteY2" fmla="*/ 42868 h 64302"/>
                <a:gd name="connsiteX3" fmla="*/ 166540 w 497534"/>
                <a:gd name="connsiteY3" fmla="*/ 61919 h 64302"/>
                <a:gd name="connsiteX4" fmla="*/ 252264 w 497534"/>
                <a:gd name="connsiteY4" fmla="*/ 42869 h 64302"/>
                <a:gd name="connsiteX5" fmla="*/ 335609 w 497534"/>
                <a:gd name="connsiteY5" fmla="*/ 64299 h 64302"/>
                <a:gd name="connsiteX6" fmla="*/ 417166 w 497534"/>
                <a:gd name="connsiteY6" fmla="*/ 44654 h 64302"/>
                <a:gd name="connsiteX7" fmla="*/ 497534 w 497534"/>
                <a:gd name="connsiteY7" fmla="*/ 61919 h 64302"/>
                <a:gd name="connsiteX8" fmla="*/ 497533 w 497534"/>
                <a:gd name="connsiteY8" fmla="*/ 23818 h 64302"/>
                <a:gd name="connsiteX9" fmla="*/ 418656 w 497534"/>
                <a:gd name="connsiteY9" fmla="*/ 3874 h 64302"/>
                <a:gd name="connsiteX10" fmla="*/ 335609 w 497534"/>
                <a:gd name="connsiteY10" fmla="*/ 21437 h 64302"/>
                <a:gd name="connsiteX11" fmla="*/ 249884 w 497534"/>
                <a:gd name="connsiteY11" fmla="*/ 5 h 64302"/>
                <a:gd name="connsiteX12" fmla="*/ 166541 w 497534"/>
                <a:gd name="connsiteY12" fmla="*/ 21436 h 64302"/>
                <a:gd name="connsiteX13" fmla="*/ 83197 w 497534"/>
                <a:gd name="connsiteY13" fmla="*/ 6 h 64302"/>
                <a:gd name="connsiteX14" fmla="*/ 9377 w 497534"/>
                <a:gd name="connsiteY14" fmla="*/ 23818 h 64302"/>
                <a:gd name="connsiteX0" fmla="*/ 9377 w 497534"/>
                <a:gd name="connsiteY0" fmla="*/ 23818 h 64302"/>
                <a:gd name="connsiteX1" fmla="*/ 9378 w 497534"/>
                <a:gd name="connsiteY1" fmla="*/ 61918 h 64302"/>
                <a:gd name="connsiteX2" fmla="*/ 85577 w 497534"/>
                <a:gd name="connsiteY2" fmla="*/ 42868 h 64302"/>
                <a:gd name="connsiteX3" fmla="*/ 166540 w 497534"/>
                <a:gd name="connsiteY3" fmla="*/ 61919 h 64302"/>
                <a:gd name="connsiteX4" fmla="*/ 252264 w 497534"/>
                <a:gd name="connsiteY4" fmla="*/ 42869 h 64302"/>
                <a:gd name="connsiteX5" fmla="*/ 335609 w 497534"/>
                <a:gd name="connsiteY5" fmla="*/ 64299 h 64302"/>
                <a:gd name="connsiteX6" fmla="*/ 417166 w 497534"/>
                <a:gd name="connsiteY6" fmla="*/ 44654 h 64302"/>
                <a:gd name="connsiteX7" fmla="*/ 497534 w 497534"/>
                <a:gd name="connsiteY7" fmla="*/ 61919 h 64302"/>
                <a:gd name="connsiteX8" fmla="*/ 497533 w 497534"/>
                <a:gd name="connsiteY8" fmla="*/ 23818 h 64302"/>
                <a:gd name="connsiteX9" fmla="*/ 418061 w 497534"/>
                <a:gd name="connsiteY9" fmla="*/ 5065 h 64302"/>
                <a:gd name="connsiteX10" fmla="*/ 335609 w 497534"/>
                <a:gd name="connsiteY10" fmla="*/ 21437 h 64302"/>
                <a:gd name="connsiteX11" fmla="*/ 249884 w 497534"/>
                <a:gd name="connsiteY11" fmla="*/ 5 h 64302"/>
                <a:gd name="connsiteX12" fmla="*/ 166541 w 497534"/>
                <a:gd name="connsiteY12" fmla="*/ 21436 h 64302"/>
                <a:gd name="connsiteX13" fmla="*/ 83197 w 497534"/>
                <a:gd name="connsiteY13" fmla="*/ 6 h 64302"/>
                <a:gd name="connsiteX14" fmla="*/ 9377 w 497534"/>
                <a:gd name="connsiteY14" fmla="*/ 23818 h 64302"/>
                <a:gd name="connsiteX0" fmla="*/ 9377 w 497534"/>
                <a:gd name="connsiteY0" fmla="*/ 23818 h 64302"/>
                <a:gd name="connsiteX1" fmla="*/ 9378 w 497534"/>
                <a:gd name="connsiteY1" fmla="*/ 61918 h 64302"/>
                <a:gd name="connsiteX2" fmla="*/ 85577 w 497534"/>
                <a:gd name="connsiteY2" fmla="*/ 42868 h 64302"/>
                <a:gd name="connsiteX3" fmla="*/ 166540 w 497534"/>
                <a:gd name="connsiteY3" fmla="*/ 61919 h 64302"/>
                <a:gd name="connsiteX4" fmla="*/ 252264 w 497534"/>
                <a:gd name="connsiteY4" fmla="*/ 42869 h 64302"/>
                <a:gd name="connsiteX5" fmla="*/ 335609 w 497534"/>
                <a:gd name="connsiteY5" fmla="*/ 64299 h 64302"/>
                <a:gd name="connsiteX6" fmla="*/ 417166 w 497534"/>
                <a:gd name="connsiteY6" fmla="*/ 44654 h 64302"/>
                <a:gd name="connsiteX7" fmla="*/ 497534 w 497534"/>
                <a:gd name="connsiteY7" fmla="*/ 61919 h 64302"/>
                <a:gd name="connsiteX8" fmla="*/ 497533 w 497534"/>
                <a:gd name="connsiteY8" fmla="*/ 23818 h 64302"/>
                <a:gd name="connsiteX9" fmla="*/ 418061 w 497534"/>
                <a:gd name="connsiteY9" fmla="*/ 5065 h 64302"/>
                <a:gd name="connsiteX10" fmla="*/ 335609 w 497534"/>
                <a:gd name="connsiteY10" fmla="*/ 21437 h 64302"/>
                <a:gd name="connsiteX11" fmla="*/ 249884 w 497534"/>
                <a:gd name="connsiteY11" fmla="*/ 5 h 64302"/>
                <a:gd name="connsiteX12" fmla="*/ 166541 w 497534"/>
                <a:gd name="connsiteY12" fmla="*/ 21436 h 64302"/>
                <a:gd name="connsiteX13" fmla="*/ 83197 w 497534"/>
                <a:gd name="connsiteY13" fmla="*/ 6 h 64302"/>
                <a:gd name="connsiteX14" fmla="*/ 9377 w 497534"/>
                <a:gd name="connsiteY14" fmla="*/ 23818 h 64302"/>
                <a:gd name="connsiteX0" fmla="*/ 9377 w 497534"/>
                <a:gd name="connsiteY0" fmla="*/ 23818 h 64302"/>
                <a:gd name="connsiteX1" fmla="*/ 9378 w 497534"/>
                <a:gd name="connsiteY1" fmla="*/ 61918 h 64302"/>
                <a:gd name="connsiteX2" fmla="*/ 85577 w 497534"/>
                <a:gd name="connsiteY2" fmla="*/ 42868 h 64302"/>
                <a:gd name="connsiteX3" fmla="*/ 166540 w 497534"/>
                <a:gd name="connsiteY3" fmla="*/ 61919 h 64302"/>
                <a:gd name="connsiteX4" fmla="*/ 252264 w 497534"/>
                <a:gd name="connsiteY4" fmla="*/ 42869 h 64302"/>
                <a:gd name="connsiteX5" fmla="*/ 335609 w 497534"/>
                <a:gd name="connsiteY5" fmla="*/ 64299 h 64302"/>
                <a:gd name="connsiteX6" fmla="*/ 417166 w 497534"/>
                <a:gd name="connsiteY6" fmla="*/ 44654 h 64302"/>
                <a:gd name="connsiteX7" fmla="*/ 497534 w 497534"/>
                <a:gd name="connsiteY7" fmla="*/ 61919 h 64302"/>
                <a:gd name="connsiteX8" fmla="*/ 497533 w 497534"/>
                <a:gd name="connsiteY8" fmla="*/ 23818 h 64302"/>
                <a:gd name="connsiteX9" fmla="*/ 418061 w 497534"/>
                <a:gd name="connsiteY9" fmla="*/ 5065 h 64302"/>
                <a:gd name="connsiteX10" fmla="*/ 335609 w 497534"/>
                <a:gd name="connsiteY10" fmla="*/ 21437 h 64302"/>
                <a:gd name="connsiteX11" fmla="*/ 249884 w 497534"/>
                <a:gd name="connsiteY11" fmla="*/ 5 h 64302"/>
                <a:gd name="connsiteX12" fmla="*/ 166541 w 497534"/>
                <a:gd name="connsiteY12" fmla="*/ 21436 h 64302"/>
                <a:gd name="connsiteX13" fmla="*/ 83197 w 497534"/>
                <a:gd name="connsiteY13" fmla="*/ 6 h 64302"/>
                <a:gd name="connsiteX14" fmla="*/ 9377 w 497534"/>
                <a:gd name="connsiteY14" fmla="*/ 23818 h 64302"/>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52264 w 497534"/>
                <a:gd name="connsiteY4" fmla="*/ 42869 h 62228"/>
                <a:gd name="connsiteX5" fmla="*/ 334418 w 497534"/>
                <a:gd name="connsiteY5" fmla="*/ 61918 h 62228"/>
                <a:gd name="connsiteX6" fmla="*/ 417166 w 497534"/>
                <a:gd name="connsiteY6" fmla="*/ 44654 h 62228"/>
                <a:gd name="connsiteX7" fmla="*/ 497534 w 497534"/>
                <a:gd name="connsiteY7" fmla="*/ 61919 h 62228"/>
                <a:gd name="connsiteX8" fmla="*/ 497533 w 497534"/>
                <a:gd name="connsiteY8" fmla="*/ 23818 h 62228"/>
                <a:gd name="connsiteX9" fmla="*/ 418061 w 497534"/>
                <a:gd name="connsiteY9" fmla="*/ 5065 h 62228"/>
                <a:gd name="connsiteX10" fmla="*/ 335609 w 497534"/>
                <a:gd name="connsiteY10" fmla="*/ 21437 h 62228"/>
                <a:gd name="connsiteX11" fmla="*/ 249884 w 497534"/>
                <a:gd name="connsiteY11" fmla="*/ 5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7166 w 497534"/>
                <a:gd name="connsiteY6" fmla="*/ 44654 h 62228"/>
                <a:gd name="connsiteX7" fmla="*/ 497534 w 497534"/>
                <a:gd name="connsiteY7" fmla="*/ 61919 h 62228"/>
                <a:gd name="connsiteX8" fmla="*/ 497533 w 497534"/>
                <a:gd name="connsiteY8" fmla="*/ 23818 h 62228"/>
                <a:gd name="connsiteX9" fmla="*/ 418061 w 497534"/>
                <a:gd name="connsiteY9" fmla="*/ 5065 h 62228"/>
                <a:gd name="connsiteX10" fmla="*/ 335609 w 497534"/>
                <a:gd name="connsiteY10" fmla="*/ 21437 h 62228"/>
                <a:gd name="connsiteX11" fmla="*/ 249884 w 497534"/>
                <a:gd name="connsiteY11" fmla="*/ 5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7166 w 497534"/>
                <a:gd name="connsiteY6" fmla="*/ 44654 h 62228"/>
                <a:gd name="connsiteX7" fmla="*/ 497534 w 497534"/>
                <a:gd name="connsiteY7" fmla="*/ 61919 h 62228"/>
                <a:gd name="connsiteX8" fmla="*/ 497533 w 497534"/>
                <a:gd name="connsiteY8" fmla="*/ 23818 h 62228"/>
                <a:gd name="connsiteX9" fmla="*/ 418061 w 497534"/>
                <a:gd name="connsiteY9" fmla="*/ 5065 h 62228"/>
                <a:gd name="connsiteX10" fmla="*/ 335609 w 497534"/>
                <a:gd name="connsiteY10" fmla="*/ 21437 h 62228"/>
                <a:gd name="connsiteX11" fmla="*/ 249884 w 497534"/>
                <a:gd name="connsiteY11" fmla="*/ 5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8061 w 497534"/>
                <a:gd name="connsiteY9" fmla="*/ 5065 h 62228"/>
                <a:gd name="connsiteX10" fmla="*/ 335609 w 497534"/>
                <a:gd name="connsiteY10" fmla="*/ 21437 h 62228"/>
                <a:gd name="connsiteX11" fmla="*/ 249884 w 497534"/>
                <a:gd name="connsiteY11" fmla="*/ 5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6573 w 497534"/>
                <a:gd name="connsiteY9" fmla="*/ 4767 h 62228"/>
                <a:gd name="connsiteX10" fmla="*/ 335609 w 497534"/>
                <a:gd name="connsiteY10" fmla="*/ 21437 h 62228"/>
                <a:gd name="connsiteX11" fmla="*/ 249884 w 497534"/>
                <a:gd name="connsiteY11" fmla="*/ 5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4787 w 497534"/>
                <a:gd name="connsiteY9" fmla="*/ 4767 h 62228"/>
                <a:gd name="connsiteX10" fmla="*/ 335609 w 497534"/>
                <a:gd name="connsiteY10" fmla="*/ 21437 h 62228"/>
                <a:gd name="connsiteX11" fmla="*/ 249884 w 497534"/>
                <a:gd name="connsiteY11" fmla="*/ 5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4787 w 497534"/>
                <a:gd name="connsiteY9" fmla="*/ 4767 h 62228"/>
                <a:gd name="connsiteX10" fmla="*/ 335609 w 497534"/>
                <a:gd name="connsiteY10" fmla="*/ 21437 h 62228"/>
                <a:gd name="connsiteX11" fmla="*/ 249884 w 497534"/>
                <a:gd name="connsiteY11" fmla="*/ 2684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4787 w 497534"/>
                <a:gd name="connsiteY9" fmla="*/ 4767 h 62228"/>
                <a:gd name="connsiteX10" fmla="*/ 335609 w 497534"/>
                <a:gd name="connsiteY10" fmla="*/ 21437 h 62228"/>
                <a:gd name="connsiteX11" fmla="*/ 249884 w 497534"/>
                <a:gd name="connsiteY11" fmla="*/ 4172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4787 w 497534"/>
                <a:gd name="connsiteY9" fmla="*/ 4767 h 62228"/>
                <a:gd name="connsiteX10" fmla="*/ 335609 w 497534"/>
                <a:gd name="connsiteY10" fmla="*/ 21437 h 62228"/>
                <a:gd name="connsiteX11" fmla="*/ 249884 w 497534"/>
                <a:gd name="connsiteY11" fmla="*/ 4172 h 62228"/>
                <a:gd name="connsiteX12" fmla="*/ 167136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4787 w 497534"/>
                <a:gd name="connsiteY9" fmla="*/ 4767 h 62228"/>
                <a:gd name="connsiteX10" fmla="*/ 335609 w 497534"/>
                <a:gd name="connsiteY10" fmla="*/ 21437 h 62228"/>
                <a:gd name="connsiteX11" fmla="*/ 249884 w 497534"/>
                <a:gd name="connsiteY11" fmla="*/ 4172 h 62228"/>
                <a:gd name="connsiteX12" fmla="*/ 167136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4787 w 497534"/>
                <a:gd name="connsiteY9" fmla="*/ 4767 h 62228"/>
                <a:gd name="connsiteX10" fmla="*/ 335609 w 497534"/>
                <a:gd name="connsiteY10" fmla="*/ 21437 h 62228"/>
                <a:gd name="connsiteX11" fmla="*/ 249884 w 497534"/>
                <a:gd name="connsiteY11" fmla="*/ 4172 h 62228"/>
                <a:gd name="connsiteX12" fmla="*/ 167136 w 497534"/>
                <a:gd name="connsiteY12" fmla="*/ 21436 h 62228"/>
                <a:gd name="connsiteX13" fmla="*/ 83197 w 497534"/>
                <a:gd name="connsiteY13" fmla="*/ 6 h 62228"/>
                <a:gd name="connsiteX14" fmla="*/ 9377 w 497534"/>
                <a:gd name="connsiteY14" fmla="*/ 23818 h 62228"/>
                <a:gd name="connsiteX0" fmla="*/ 9377 w 497534"/>
                <a:gd name="connsiteY0" fmla="*/ 23817 h 62227"/>
                <a:gd name="connsiteX1" fmla="*/ 9378 w 497534"/>
                <a:gd name="connsiteY1" fmla="*/ 61917 h 62227"/>
                <a:gd name="connsiteX2" fmla="*/ 85577 w 497534"/>
                <a:gd name="connsiteY2" fmla="*/ 42867 h 62227"/>
                <a:gd name="connsiteX3" fmla="*/ 166540 w 497534"/>
                <a:gd name="connsiteY3" fmla="*/ 61918 h 62227"/>
                <a:gd name="connsiteX4" fmla="*/ 248097 w 497534"/>
                <a:gd name="connsiteY4" fmla="*/ 44059 h 62227"/>
                <a:gd name="connsiteX5" fmla="*/ 334418 w 497534"/>
                <a:gd name="connsiteY5" fmla="*/ 61917 h 62227"/>
                <a:gd name="connsiteX6" fmla="*/ 414785 w 497534"/>
                <a:gd name="connsiteY6" fmla="*/ 44653 h 62227"/>
                <a:gd name="connsiteX7" fmla="*/ 497534 w 497534"/>
                <a:gd name="connsiteY7" fmla="*/ 61918 h 62227"/>
                <a:gd name="connsiteX8" fmla="*/ 497533 w 497534"/>
                <a:gd name="connsiteY8" fmla="*/ 23817 h 62227"/>
                <a:gd name="connsiteX9" fmla="*/ 414787 w 497534"/>
                <a:gd name="connsiteY9" fmla="*/ 4766 h 62227"/>
                <a:gd name="connsiteX10" fmla="*/ 335609 w 497534"/>
                <a:gd name="connsiteY10" fmla="*/ 21436 h 62227"/>
                <a:gd name="connsiteX11" fmla="*/ 249884 w 497534"/>
                <a:gd name="connsiteY11" fmla="*/ 4171 h 62227"/>
                <a:gd name="connsiteX12" fmla="*/ 167136 w 497534"/>
                <a:gd name="connsiteY12" fmla="*/ 21733 h 62227"/>
                <a:gd name="connsiteX13" fmla="*/ 83197 w 497534"/>
                <a:gd name="connsiteY13" fmla="*/ 5 h 62227"/>
                <a:gd name="connsiteX14" fmla="*/ 9377 w 497534"/>
                <a:gd name="connsiteY14" fmla="*/ 23817 h 62227"/>
                <a:gd name="connsiteX0" fmla="*/ 9377 w 497534"/>
                <a:gd name="connsiteY0" fmla="*/ 23817 h 62227"/>
                <a:gd name="connsiteX1" fmla="*/ 9378 w 497534"/>
                <a:gd name="connsiteY1" fmla="*/ 61917 h 62227"/>
                <a:gd name="connsiteX2" fmla="*/ 85577 w 497534"/>
                <a:gd name="connsiteY2" fmla="*/ 42867 h 62227"/>
                <a:gd name="connsiteX3" fmla="*/ 166540 w 497534"/>
                <a:gd name="connsiteY3" fmla="*/ 61918 h 62227"/>
                <a:gd name="connsiteX4" fmla="*/ 248097 w 497534"/>
                <a:gd name="connsiteY4" fmla="*/ 44059 h 62227"/>
                <a:gd name="connsiteX5" fmla="*/ 334418 w 497534"/>
                <a:gd name="connsiteY5" fmla="*/ 61917 h 62227"/>
                <a:gd name="connsiteX6" fmla="*/ 414785 w 497534"/>
                <a:gd name="connsiteY6" fmla="*/ 44653 h 62227"/>
                <a:gd name="connsiteX7" fmla="*/ 497534 w 497534"/>
                <a:gd name="connsiteY7" fmla="*/ 61918 h 62227"/>
                <a:gd name="connsiteX8" fmla="*/ 497533 w 497534"/>
                <a:gd name="connsiteY8" fmla="*/ 23817 h 62227"/>
                <a:gd name="connsiteX9" fmla="*/ 414787 w 497534"/>
                <a:gd name="connsiteY9" fmla="*/ 4766 h 62227"/>
                <a:gd name="connsiteX10" fmla="*/ 335609 w 497534"/>
                <a:gd name="connsiteY10" fmla="*/ 21436 h 62227"/>
                <a:gd name="connsiteX11" fmla="*/ 249884 w 497534"/>
                <a:gd name="connsiteY11" fmla="*/ 4171 h 62227"/>
                <a:gd name="connsiteX12" fmla="*/ 167136 w 497534"/>
                <a:gd name="connsiteY12" fmla="*/ 21733 h 62227"/>
                <a:gd name="connsiteX13" fmla="*/ 83197 w 497534"/>
                <a:gd name="connsiteY13" fmla="*/ 5 h 62227"/>
                <a:gd name="connsiteX14" fmla="*/ 9377 w 497534"/>
                <a:gd name="connsiteY14" fmla="*/ 23817 h 62227"/>
                <a:gd name="connsiteX0" fmla="*/ 9321 w 497478"/>
                <a:gd name="connsiteY0" fmla="*/ 19647 h 58057"/>
                <a:gd name="connsiteX1" fmla="*/ 9322 w 497478"/>
                <a:gd name="connsiteY1" fmla="*/ 57747 h 58057"/>
                <a:gd name="connsiteX2" fmla="*/ 85521 w 497478"/>
                <a:gd name="connsiteY2" fmla="*/ 38697 h 58057"/>
                <a:gd name="connsiteX3" fmla="*/ 166484 w 497478"/>
                <a:gd name="connsiteY3" fmla="*/ 57748 h 58057"/>
                <a:gd name="connsiteX4" fmla="*/ 248041 w 497478"/>
                <a:gd name="connsiteY4" fmla="*/ 39889 h 58057"/>
                <a:gd name="connsiteX5" fmla="*/ 334362 w 497478"/>
                <a:gd name="connsiteY5" fmla="*/ 57747 h 58057"/>
                <a:gd name="connsiteX6" fmla="*/ 414729 w 497478"/>
                <a:gd name="connsiteY6" fmla="*/ 40483 h 58057"/>
                <a:gd name="connsiteX7" fmla="*/ 497478 w 497478"/>
                <a:gd name="connsiteY7" fmla="*/ 57748 h 58057"/>
                <a:gd name="connsiteX8" fmla="*/ 497477 w 497478"/>
                <a:gd name="connsiteY8" fmla="*/ 19647 h 58057"/>
                <a:gd name="connsiteX9" fmla="*/ 414731 w 497478"/>
                <a:gd name="connsiteY9" fmla="*/ 596 h 58057"/>
                <a:gd name="connsiteX10" fmla="*/ 335553 w 497478"/>
                <a:gd name="connsiteY10" fmla="*/ 17266 h 58057"/>
                <a:gd name="connsiteX11" fmla="*/ 249828 w 497478"/>
                <a:gd name="connsiteY11" fmla="*/ 1 h 58057"/>
                <a:gd name="connsiteX12" fmla="*/ 167080 w 497478"/>
                <a:gd name="connsiteY12" fmla="*/ 17563 h 58057"/>
                <a:gd name="connsiteX13" fmla="*/ 82248 w 497478"/>
                <a:gd name="connsiteY13" fmla="*/ 300 h 58057"/>
                <a:gd name="connsiteX14" fmla="*/ 9321 w 497478"/>
                <a:gd name="connsiteY14" fmla="*/ 19647 h 58057"/>
                <a:gd name="connsiteX0" fmla="*/ 9357 w 497514"/>
                <a:gd name="connsiteY0" fmla="*/ 19647 h 58057"/>
                <a:gd name="connsiteX1" fmla="*/ 9358 w 497514"/>
                <a:gd name="connsiteY1" fmla="*/ 57747 h 58057"/>
                <a:gd name="connsiteX2" fmla="*/ 85557 w 497514"/>
                <a:gd name="connsiteY2" fmla="*/ 38697 h 58057"/>
                <a:gd name="connsiteX3" fmla="*/ 166520 w 497514"/>
                <a:gd name="connsiteY3" fmla="*/ 57748 h 58057"/>
                <a:gd name="connsiteX4" fmla="*/ 248077 w 497514"/>
                <a:gd name="connsiteY4" fmla="*/ 39889 h 58057"/>
                <a:gd name="connsiteX5" fmla="*/ 334398 w 497514"/>
                <a:gd name="connsiteY5" fmla="*/ 57747 h 58057"/>
                <a:gd name="connsiteX6" fmla="*/ 414765 w 497514"/>
                <a:gd name="connsiteY6" fmla="*/ 40483 h 58057"/>
                <a:gd name="connsiteX7" fmla="*/ 497514 w 497514"/>
                <a:gd name="connsiteY7" fmla="*/ 57748 h 58057"/>
                <a:gd name="connsiteX8" fmla="*/ 497513 w 497514"/>
                <a:gd name="connsiteY8" fmla="*/ 19647 h 58057"/>
                <a:gd name="connsiteX9" fmla="*/ 414767 w 497514"/>
                <a:gd name="connsiteY9" fmla="*/ 596 h 58057"/>
                <a:gd name="connsiteX10" fmla="*/ 335589 w 497514"/>
                <a:gd name="connsiteY10" fmla="*/ 17266 h 58057"/>
                <a:gd name="connsiteX11" fmla="*/ 249864 w 497514"/>
                <a:gd name="connsiteY11" fmla="*/ 1 h 58057"/>
                <a:gd name="connsiteX12" fmla="*/ 167116 w 497514"/>
                <a:gd name="connsiteY12" fmla="*/ 17563 h 58057"/>
                <a:gd name="connsiteX13" fmla="*/ 82879 w 497514"/>
                <a:gd name="connsiteY13" fmla="*/ 1788 h 58057"/>
                <a:gd name="connsiteX14" fmla="*/ 9357 w 497514"/>
                <a:gd name="connsiteY14" fmla="*/ 19647 h 58057"/>
                <a:gd name="connsiteX0" fmla="*/ 9357 w 497514"/>
                <a:gd name="connsiteY0" fmla="*/ 19647 h 58057"/>
                <a:gd name="connsiteX1" fmla="*/ 9358 w 497514"/>
                <a:gd name="connsiteY1" fmla="*/ 57747 h 58057"/>
                <a:gd name="connsiteX2" fmla="*/ 85557 w 497514"/>
                <a:gd name="connsiteY2" fmla="*/ 38697 h 58057"/>
                <a:gd name="connsiteX3" fmla="*/ 166520 w 497514"/>
                <a:gd name="connsiteY3" fmla="*/ 57748 h 58057"/>
                <a:gd name="connsiteX4" fmla="*/ 248077 w 497514"/>
                <a:gd name="connsiteY4" fmla="*/ 39889 h 58057"/>
                <a:gd name="connsiteX5" fmla="*/ 334398 w 497514"/>
                <a:gd name="connsiteY5" fmla="*/ 57747 h 58057"/>
                <a:gd name="connsiteX6" fmla="*/ 414765 w 497514"/>
                <a:gd name="connsiteY6" fmla="*/ 40483 h 58057"/>
                <a:gd name="connsiteX7" fmla="*/ 497514 w 497514"/>
                <a:gd name="connsiteY7" fmla="*/ 57748 h 58057"/>
                <a:gd name="connsiteX8" fmla="*/ 497513 w 497514"/>
                <a:gd name="connsiteY8" fmla="*/ 19647 h 58057"/>
                <a:gd name="connsiteX9" fmla="*/ 414767 w 497514"/>
                <a:gd name="connsiteY9" fmla="*/ 596 h 58057"/>
                <a:gd name="connsiteX10" fmla="*/ 335589 w 497514"/>
                <a:gd name="connsiteY10" fmla="*/ 17266 h 58057"/>
                <a:gd name="connsiteX11" fmla="*/ 249864 w 497514"/>
                <a:gd name="connsiteY11" fmla="*/ 1 h 58057"/>
                <a:gd name="connsiteX12" fmla="*/ 167116 w 497514"/>
                <a:gd name="connsiteY12" fmla="*/ 17563 h 58057"/>
                <a:gd name="connsiteX13" fmla="*/ 82879 w 497514"/>
                <a:gd name="connsiteY13" fmla="*/ 1788 h 58057"/>
                <a:gd name="connsiteX14" fmla="*/ 9357 w 497514"/>
                <a:gd name="connsiteY14" fmla="*/ 19647 h 58057"/>
                <a:gd name="connsiteX0" fmla="*/ 9431 w 497588"/>
                <a:gd name="connsiteY0" fmla="*/ 19647 h 58057"/>
                <a:gd name="connsiteX1" fmla="*/ 9432 w 497588"/>
                <a:gd name="connsiteY1" fmla="*/ 57747 h 58057"/>
                <a:gd name="connsiteX2" fmla="*/ 85631 w 497588"/>
                <a:gd name="connsiteY2" fmla="*/ 38697 h 58057"/>
                <a:gd name="connsiteX3" fmla="*/ 166594 w 497588"/>
                <a:gd name="connsiteY3" fmla="*/ 57748 h 58057"/>
                <a:gd name="connsiteX4" fmla="*/ 248151 w 497588"/>
                <a:gd name="connsiteY4" fmla="*/ 39889 h 58057"/>
                <a:gd name="connsiteX5" fmla="*/ 334472 w 497588"/>
                <a:gd name="connsiteY5" fmla="*/ 57747 h 58057"/>
                <a:gd name="connsiteX6" fmla="*/ 414839 w 497588"/>
                <a:gd name="connsiteY6" fmla="*/ 40483 h 58057"/>
                <a:gd name="connsiteX7" fmla="*/ 497588 w 497588"/>
                <a:gd name="connsiteY7" fmla="*/ 57748 h 58057"/>
                <a:gd name="connsiteX8" fmla="*/ 497587 w 497588"/>
                <a:gd name="connsiteY8" fmla="*/ 19647 h 58057"/>
                <a:gd name="connsiteX9" fmla="*/ 414841 w 497588"/>
                <a:gd name="connsiteY9" fmla="*/ 596 h 58057"/>
                <a:gd name="connsiteX10" fmla="*/ 335663 w 497588"/>
                <a:gd name="connsiteY10" fmla="*/ 17266 h 58057"/>
                <a:gd name="connsiteX11" fmla="*/ 249938 w 497588"/>
                <a:gd name="connsiteY11" fmla="*/ 1 h 58057"/>
                <a:gd name="connsiteX12" fmla="*/ 167190 w 497588"/>
                <a:gd name="connsiteY12" fmla="*/ 17563 h 58057"/>
                <a:gd name="connsiteX13" fmla="*/ 84144 w 497588"/>
                <a:gd name="connsiteY13" fmla="*/ 300 h 58057"/>
                <a:gd name="connsiteX14" fmla="*/ 9431 w 497588"/>
                <a:gd name="connsiteY14" fmla="*/ 19647 h 58057"/>
                <a:gd name="connsiteX0" fmla="*/ 9283 w 497440"/>
                <a:gd name="connsiteY0" fmla="*/ 19647 h 58139"/>
                <a:gd name="connsiteX1" fmla="*/ 9284 w 497440"/>
                <a:gd name="connsiteY1" fmla="*/ 57747 h 58139"/>
                <a:gd name="connsiteX2" fmla="*/ 83102 w 497440"/>
                <a:gd name="connsiteY2" fmla="*/ 40483 h 58139"/>
                <a:gd name="connsiteX3" fmla="*/ 166446 w 497440"/>
                <a:gd name="connsiteY3" fmla="*/ 57748 h 58139"/>
                <a:gd name="connsiteX4" fmla="*/ 248003 w 497440"/>
                <a:gd name="connsiteY4" fmla="*/ 39889 h 58139"/>
                <a:gd name="connsiteX5" fmla="*/ 334324 w 497440"/>
                <a:gd name="connsiteY5" fmla="*/ 57747 h 58139"/>
                <a:gd name="connsiteX6" fmla="*/ 414691 w 497440"/>
                <a:gd name="connsiteY6" fmla="*/ 40483 h 58139"/>
                <a:gd name="connsiteX7" fmla="*/ 497440 w 497440"/>
                <a:gd name="connsiteY7" fmla="*/ 57748 h 58139"/>
                <a:gd name="connsiteX8" fmla="*/ 497439 w 497440"/>
                <a:gd name="connsiteY8" fmla="*/ 19647 h 58139"/>
                <a:gd name="connsiteX9" fmla="*/ 414693 w 497440"/>
                <a:gd name="connsiteY9" fmla="*/ 596 h 58139"/>
                <a:gd name="connsiteX10" fmla="*/ 335515 w 497440"/>
                <a:gd name="connsiteY10" fmla="*/ 17266 h 58139"/>
                <a:gd name="connsiteX11" fmla="*/ 249790 w 497440"/>
                <a:gd name="connsiteY11" fmla="*/ 1 h 58139"/>
                <a:gd name="connsiteX12" fmla="*/ 167042 w 497440"/>
                <a:gd name="connsiteY12" fmla="*/ 17563 h 58139"/>
                <a:gd name="connsiteX13" fmla="*/ 83996 w 497440"/>
                <a:gd name="connsiteY13" fmla="*/ 300 h 58139"/>
                <a:gd name="connsiteX14" fmla="*/ 9283 w 497440"/>
                <a:gd name="connsiteY14" fmla="*/ 19647 h 58139"/>
                <a:gd name="connsiteX0" fmla="*/ 9301 w 497458"/>
                <a:gd name="connsiteY0" fmla="*/ 19647 h 58139"/>
                <a:gd name="connsiteX1" fmla="*/ 9302 w 497458"/>
                <a:gd name="connsiteY1" fmla="*/ 57747 h 58139"/>
                <a:gd name="connsiteX2" fmla="*/ 83418 w 497458"/>
                <a:gd name="connsiteY2" fmla="*/ 40483 h 58139"/>
                <a:gd name="connsiteX3" fmla="*/ 166464 w 497458"/>
                <a:gd name="connsiteY3" fmla="*/ 57748 h 58139"/>
                <a:gd name="connsiteX4" fmla="*/ 248021 w 497458"/>
                <a:gd name="connsiteY4" fmla="*/ 39889 h 58139"/>
                <a:gd name="connsiteX5" fmla="*/ 334342 w 497458"/>
                <a:gd name="connsiteY5" fmla="*/ 57747 h 58139"/>
                <a:gd name="connsiteX6" fmla="*/ 414709 w 497458"/>
                <a:gd name="connsiteY6" fmla="*/ 40483 h 58139"/>
                <a:gd name="connsiteX7" fmla="*/ 497458 w 497458"/>
                <a:gd name="connsiteY7" fmla="*/ 57748 h 58139"/>
                <a:gd name="connsiteX8" fmla="*/ 497457 w 497458"/>
                <a:gd name="connsiteY8" fmla="*/ 19647 h 58139"/>
                <a:gd name="connsiteX9" fmla="*/ 414711 w 497458"/>
                <a:gd name="connsiteY9" fmla="*/ 596 h 58139"/>
                <a:gd name="connsiteX10" fmla="*/ 335533 w 497458"/>
                <a:gd name="connsiteY10" fmla="*/ 17266 h 58139"/>
                <a:gd name="connsiteX11" fmla="*/ 249808 w 497458"/>
                <a:gd name="connsiteY11" fmla="*/ 1 h 58139"/>
                <a:gd name="connsiteX12" fmla="*/ 167060 w 497458"/>
                <a:gd name="connsiteY12" fmla="*/ 17563 h 58139"/>
                <a:gd name="connsiteX13" fmla="*/ 84014 w 497458"/>
                <a:gd name="connsiteY13" fmla="*/ 300 h 58139"/>
                <a:gd name="connsiteX14" fmla="*/ 9301 w 497458"/>
                <a:gd name="connsiteY14" fmla="*/ 19647 h 58139"/>
                <a:gd name="connsiteX0" fmla="*/ 6866 w 501869"/>
                <a:gd name="connsiteY0" fmla="*/ 19945 h 58129"/>
                <a:gd name="connsiteX1" fmla="*/ 13713 w 501869"/>
                <a:gd name="connsiteY1" fmla="*/ 57747 h 58129"/>
                <a:gd name="connsiteX2" fmla="*/ 87829 w 501869"/>
                <a:gd name="connsiteY2" fmla="*/ 40483 h 58129"/>
                <a:gd name="connsiteX3" fmla="*/ 170875 w 501869"/>
                <a:gd name="connsiteY3" fmla="*/ 57748 h 58129"/>
                <a:gd name="connsiteX4" fmla="*/ 252432 w 501869"/>
                <a:gd name="connsiteY4" fmla="*/ 39889 h 58129"/>
                <a:gd name="connsiteX5" fmla="*/ 338753 w 501869"/>
                <a:gd name="connsiteY5" fmla="*/ 57747 h 58129"/>
                <a:gd name="connsiteX6" fmla="*/ 419120 w 501869"/>
                <a:gd name="connsiteY6" fmla="*/ 40483 h 58129"/>
                <a:gd name="connsiteX7" fmla="*/ 501869 w 501869"/>
                <a:gd name="connsiteY7" fmla="*/ 57748 h 58129"/>
                <a:gd name="connsiteX8" fmla="*/ 501868 w 501869"/>
                <a:gd name="connsiteY8" fmla="*/ 19647 h 58129"/>
                <a:gd name="connsiteX9" fmla="*/ 419122 w 501869"/>
                <a:gd name="connsiteY9" fmla="*/ 596 h 58129"/>
                <a:gd name="connsiteX10" fmla="*/ 339944 w 501869"/>
                <a:gd name="connsiteY10" fmla="*/ 17266 h 58129"/>
                <a:gd name="connsiteX11" fmla="*/ 254219 w 501869"/>
                <a:gd name="connsiteY11" fmla="*/ 1 h 58129"/>
                <a:gd name="connsiteX12" fmla="*/ 171471 w 501869"/>
                <a:gd name="connsiteY12" fmla="*/ 17563 h 58129"/>
                <a:gd name="connsiteX13" fmla="*/ 88425 w 501869"/>
                <a:gd name="connsiteY13" fmla="*/ 300 h 58129"/>
                <a:gd name="connsiteX14" fmla="*/ 6866 w 501869"/>
                <a:gd name="connsiteY14" fmla="*/ 19945 h 58129"/>
                <a:gd name="connsiteX0" fmla="*/ 1619 w 496622"/>
                <a:gd name="connsiteY0" fmla="*/ 19945 h 58129"/>
                <a:gd name="connsiteX1" fmla="*/ 8466 w 496622"/>
                <a:gd name="connsiteY1" fmla="*/ 57747 h 58129"/>
                <a:gd name="connsiteX2" fmla="*/ 82582 w 496622"/>
                <a:gd name="connsiteY2" fmla="*/ 40483 h 58129"/>
                <a:gd name="connsiteX3" fmla="*/ 165628 w 496622"/>
                <a:gd name="connsiteY3" fmla="*/ 57748 h 58129"/>
                <a:gd name="connsiteX4" fmla="*/ 247185 w 496622"/>
                <a:gd name="connsiteY4" fmla="*/ 39889 h 58129"/>
                <a:gd name="connsiteX5" fmla="*/ 333506 w 496622"/>
                <a:gd name="connsiteY5" fmla="*/ 57747 h 58129"/>
                <a:gd name="connsiteX6" fmla="*/ 413873 w 496622"/>
                <a:gd name="connsiteY6" fmla="*/ 40483 h 58129"/>
                <a:gd name="connsiteX7" fmla="*/ 496622 w 496622"/>
                <a:gd name="connsiteY7" fmla="*/ 57748 h 58129"/>
                <a:gd name="connsiteX8" fmla="*/ 496621 w 496622"/>
                <a:gd name="connsiteY8" fmla="*/ 19647 h 58129"/>
                <a:gd name="connsiteX9" fmla="*/ 413875 w 496622"/>
                <a:gd name="connsiteY9" fmla="*/ 596 h 58129"/>
                <a:gd name="connsiteX10" fmla="*/ 334697 w 496622"/>
                <a:gd name="connsiteY10" fmla="*/ 17266 h 58129"/>
                <a:gd name="connsiteX11" fmla="*/ 248972 w 496622"/>
                <a:gd name="connsiteY11" fmla="*/ 1 h 58129"/>
                <a:gd name="connsiteX12" fmla="*/ 166224 w 496622"/>
                <a:gd name="connsiteY12" fmla="*/ 17563 h 58129"/>
                <a:gd name="connsiteX13" fmla="*/ 83178 w 496622"/>
                <a:gd name="connsiteY13" fmla="*/ 300 h 58129"/>
                <a:gd name="connsiteX14" fmla="*/ 1619 w 496622"/>
                <a:gd name="connsiteY14" fmla="*/ 19945 h 58129"/>
                <a:gd name="connsiteX0" fmla="*/ 1619 w 496622"/>
                <a:gd name="connsiteY0" fmla="*/ 19945 h 58129"/>
                <a:gd name="connsiteX1" fmla="*/ 8466 w 496622"/>
                <a:gd name="connsiteY1" fmla="*/ 57747 h 58129"/>
                <a:gd name="connsiteX2" fmla="*/ 82582 w 496622"/>
                <a:gd name="connsiteY2" fmla="*/ 40483 h 58129"/>
                <a:gd name="connsiteX3" fmla="*/ 165628 w 496622"/>
                <a:gd name="connsiteY3" fmla="*/ 57748 h 58129"/>
                <a:gd name="connsiteX4" fmla="*/ 247185 w 496622"/>
                <a:gd name="connsiteY4" fmla="*/ 39889 h 58129"/>
                <a:gd name="connsiteX5" fmla="*/ 333506 w 496622"/>
                <a:gd name="connsiteY5" fmla="*/ 57747 h 58129"/>
                <a:gd name="connsiteX6" fmla="*/ 413873 w 496622"/>
                <a:gd name="connsiteY6" fmla="*/ 40483 h 58129"/>
                <a:gd name="connsiteX7" fmla="*/ 496622 w 496622"/>
                <a:gd name="connsiteY7" fmla="*/ 57748 h 58129"/>
                <a:gd name="connsiteX8" fmla="*/ 496621 w 496622"/>
                <a:gd name="connsiteY8" fmla="*/ 19647 h 58129"/>
                <a:gd name="connsiteX9" fmla="*/ 413875 w 496622"/>
                <a:gd name="connsiteY9" fmla="*/ 596 h 58129"/>
                <a:gd name="connsiteX10" fmla="*/ 334697 w 496622"/>
                <a:gd name="connsiteY10" fmla="*/ 17266 h 58129"/>
                <a:gd name="connsiteX11" fmla="*/ 248972 w 496622"/>
                <a:gd name="connsiteY11" fmla="*/ 1 h 58129"/>
                <a:gd name="connsiteX12" fmla="*/ 166224 w 496622"/>
                <a:gd name="connsiteY12" fmla="*/ 17563 h 58129"/>
                <a:gd name="connsiteX13" fmla="*/ 83178 w 496622"/>
                <a:gd name="connsiteY13" fmla="*/ 300 h 58129"/>
                <a:gd name="connsiteX14" fmla="*/ 1619 w 496622"/>
                <a:gd name="connsiteY14" fmla="*/ 19945 h 58129"/>
                <a:gd name="connsiteX0" fmla="*/ 1619 w 496622"/>
                <a:gd name="connsiteY0" fmla="*/ 18159 h 58189"/>
                <a:gd name="connsiteX1" fmla="*/ 8466 w 496622"/>
                <a:gd name="connsiteY1" fmla="*/ 57747 h 58189"/>
                <a:gd name="connsiteX2" fmla="*/ 82582 w 496622"/>
                <a:gd name="connsiteY2" fmla="*/ 40483 h 58189"/>
                <a:gd name="connsiteX3" fmla="*/ 165628 w 496622"/>
                <a:gd name="connsiteY3" fmla="*/ 57748 h 58189"/>
                <a:gd name="connsiteX4" fmla="*/ 247185 w 496622"/>
                <a:gd name="connsiteY4" fmla="*/ 39889 h 58189"/>
                <a:gd name="connsiteX5" fmla="*/ 333506 w 496622"/>
                <a:gd name="connsiteY5" fmla="*/ 57747 h 58189"/>
                <a:gd name="connsiteX6" fmla="*/ 413873 w 496622"/>
                <a:gd name="connsiteY6" fmla="*/ 40483 h 58189"/>
                <a:gd name="connsiteX7" fmla="*/ 496622 w 496622"/>
                <a:gd name="connsiteY7" fmla="*/ 57748 h 58189"/>
                <a:gd name="connsiteX8" fmla="*/ 496621 w 496622"/>
                <a:gd name="connsiteY8" fmla="*/ 19647 h 58189"/>
                <a:gd name="connsiteX9" fmla="*/ 413875 w 496622"/>
                <a:gd name="connsiteY9" fmla="*/ 596 h 58189"/>
                <a:gd name="connsiteX10" fmla="*/ 334697 w 496622"/>
                <a:gd name="connsiteY10" fmla="*/ 17266 h 58189"/>
                <a:gd name="connsiteX11" fmla="*/ 248972 w 496622"/>
                <a:gd name="connsiteY11" fmla="*/ 1 h 58189"/>
                <a:gd name="connsiteX12" fmla="*/ 166224 w 496622"/>
                <a:gd name="connsiteY12" fmla="*/ 17563 h 58189"/>
                <a:gd name="connsiteX13" fmla="*/ 83178 w 496622"/>
                <a:gd name="connsiteY13" fmla="*/ 300 h 58189"/>
                <a:gd name="connsiteX14" fmla="*/ 1619 w 496622"/>
                <a:gd name="connsiteY14" fmla="*/ 18159 h 58189"/>
                <a:gd name="connsiteX0" fmla="*/ 1619 w 496622"/>
                <a:gd name="connsiteY0" fmla="*/ 18159 h 58189"/>
                <a:gd name="connsiteX1" fmla="*/ 8466 w 496622"/>
                <a:gd name="connsiteY1" fmla="*/ 57747 h 58189"/>
                <a:gd name="connsiteX2" fmla="*/ 82582 w 496622"/>
                <a:gd name="connsiteY2" fmla="*/ 40483 h 58189"/>
                <a:gd name="connsiteX3" fmla="*/ 165628 w 496622"/>
                <a:gd name="connsiteY3" fmla="*/ 57748 h 58189"/>
                <a:gd name="connsiteX4" fmla="*/ 247185 w 496622"/>
                <a:gd name="connsiteY4" fmla="*/ 39889 h 58189"/>
                <a:gd name="connsiteX5" fmla="*/ 333506 w 496622"/>
                <a:gd name="connsiteY5" fmla="*/ 57747 h 58189"/>
                <a:gd name="connsiteX6" fmla="*/ 413873 w 496622"/>
                <a:gd name="connsiteY6" fmla="*/ 40483 h 58189"/>
                <a:gd name="connsiteX7" fmla="*/ 496622 w 496622"/>
                <a:gd name="connsiteY7" fmla="*/ 57748 h 58189"/>
                <a:gd name="connsiteX8" fmla="*/ 496621 w 496622"/>
                <a:gd name="connsiteY8" fmla="*/ 19647 h 58189"/>
                <a:gd name="connsiteX9" fmla="*/ 413875 w 496622"/>
                <a:gd name="connsiteY9" fmla="*/ 596 h 58189"/>
                <a:gd name="connsiteX10" fmla="*/ 334697 w 496622"/>
                <a:gd name="connsiteY10" fmla="*/ 17266 h 58189"/>
                <a:gd name="connsiteX11" fmla="*/ 248972 w 496622"/>
                <a:gd name="connsiteY11" fmla="*/ 1 h 58189"/>
                <a:gd name="connsiteX12" fmla="*/ 166224 w 496622"/>
                <a:gd name="connsiteY12" fmla="*/ 17563 h 58189"/>
                <a:gd name="connsiteX13" fmla="*/ 83178 w 496622"/>
                <a:gd name="connsiteY13" fmla="*/ 300 h 58189"/>
                <a:gd name="connsiteX14" fmla="*/ 1619 w 496622"/>
                <a:gd name="connsiteY14" fmla="*/ 18159 h 58189"/>
                <a:gd name="connsiteX0" fmla="*/ 1619 w 496622"/>
                <a:gd name="connsiteY0" fmla="*/ 18159 h 58189"/>
                <a:gd name="connsiteX1" fmla="*/ 8466 w 496622"/>
                <a:gd name="connsiteY1" fmla="*/ 57747 h 58189"/>
                <a:gd name="connsiteX2" fmla="*/ 82582 w 496622"/>
                <a:gd name="connsiteY2" fmla="*/ 40483 h 58189"/>
                <a:gd name="connsiteX3" fmla="*/ 165628 w 496622"/>
                <a:gd name="connsiteY3" fmla="*/ 57748 h 58189"/>
                <a:gd name="connsiteX4" fmla="*/ 247185 w 496622"/>
                <a:gd name="connsiteY4" fmla="*/ 39889 h 58189"/>
                <a:gd name="connsiteX5" fmla="*/ 333506 w 496622"/>
                <a:gd name="connsiteY5" fmla="*/ 57747 h 58189"/>
                <a:gd name="connsiteX6" fmla="*/ 413873 w 496622"/>
                <a:gd name="connsiteY6" fmla="*/ 40483 h 58189"/>
                <a:gd name="connsiteX7" fmla="*/ 496622 w 496622"/>
                <a:gd name="connsiteY7" fmla="*/ 57748 h 58189"/>
                <a:gd name="connsiteX8" fmla="*/ 496621 w 496622"/>
                <a:gd name="connsiteY8" fmla="*/ 19647 h 58189"/>
                <a:gd name="connsiteX9" fmla="*/ 413875 w 496622"/>
                <a:gd name="connsiteY9" fmla="*/ 596 h 58189"/>
                <a:gd name="connsiteX10" fmla="*/ 334697 w 496622"/>
                <a:gd name="connsiteY10" fmla="*/ 17266 h 58189"/>
                <a:gd name="connsiteX11" fmla="*/ 248972 w 496622"/>
                <a:gd name="connsiteY11" fmla="*/ 1 h 58189"/>
                <a:gd name="connsiteX12" fmla="*/ 166224 w 496622"/>
                <a:gd name="connsiteY12" fmla="*/ 17563 h 58189"/>
                <a:gd name="connsiteX13" fmla="*/ 83178 w 496622"/>
                <a:gd name="connsiteY13" fmla="*/ 300 h 58189"/>
                <a:gd name="connsiteX14" fmla="*/ 1619 w 496622"/>
                <a:gd name="connsiteY14" fmla="*/ 18159 h 58189"/>
                <a:gd name="connsiteX0" fmla="*/ 1619 w 496622"/>
                <a:gd name="connsiteY0" fmla="*/ 18159 h 58189"/>
                <a:gd name="connsiteX1" fmla="*/ 8466 w 496622"/>
                <a:gd name="connsiteY1" fmla="*/ 57747 h 58189"/>
                <a:gd name="connsiteX2" fmla="*/ 82582 w 496622"/>
                <a:gd name="connsiteY2" fmla="*/ 40483 h 58189"/>
                <a:gd name="connsiteX3" fmla="*/ 165628 w 496622"/>
                <a:gd name="connsiteY3" fmla="*/ 57748 h 58189"/>
                <a:gd name="connsiteX4" fmla="*/ 247185 w 496622"/>
                <a:gd name="connsiteY4" fmla="*/ 39889 h 58189"/>
                <a:gd name="connsiteX5" fmla="*/ 333506 w 496622"/>
                <a:gd name="connsiteY5" fmla="*/ 57747 h 58189"/>
                <a:gd name="connsiteX6" fmla="*/ 413873 w 496622"/>
                <a:gd name="connsiteY6" fmla="*/ 40483 h 58189"/>
                <a:gd name="connsiteX7" fmla="*/ 496622 w 496622"/>
                <a:gd name="connsiteY7" fmla="*/ 57748 h 58189"/>
                <a:gd name="connsiteX8" fmla="*/ 496621 w 496622"/>
                <a:gd name="connsiteY8" fmla="*/ 19647 h 58189"/>
                <a:gd name="connsiteX9" fmla="*/ 413875 w 496622"/>
                <a:gd name="connsiteY9" fmla="*/ 596 h 58189"/>
                <a:gd name="connsiteX10" fmla="*/ 334697 w 496622"/>
                <a:gd name="connsiteY10" fmla="*/ 17266 h 58189"/>
                <a:gd name="connsiteX11" fmla="*/ 248972 w 496622"/>
                <a:gd name="connsiteY11" fmla="*/ 1 h 58189"/>
                <a:gd name="connsiteX12" fmla="*/ 166224 w 496622"/>
                <a:gd name="connsiteY12" fmla="*/ 17563 h 58189"/>
                <a:gd name="connsiteX13" fmla="*/ 81690 w 496622"/>
                <a:gd name="connsiteY13" fmla="*/ 300 h 58189"/>
                <a:gd name="connsiteX14" fmla="*/ 1619 w 496622"/>
                <a:gd name="connsiteY14" fmla="*/ 18159 h 58189"/>
                <a:gd name="connsiteX0" fmla="*/ 5118 w 500121"/>
                <a:gd name="connsiteY0" fmla="*/ 18159 h 57748"/>
                <a:gd name="connsiteX1" fmla="*/ 6310 w 500121"/>
                <a:gd name="connsiteY1" fmla="*/ 54175 h 57748"/>
                <a:gd name="connsiteX2" fmla="*/ 86081 w 500121"/>
                <a:gd name="connsiteY2" fmla="*/ 40483 h 57748"/>
                <a:gd name="connsiteX3" fmla="*/ 169127 w 500121"/>
                <a:gd name="connsiteY3" fmla="*/ 57748 h 57748"/>
                <a:gd name="connsiteX4" fmla="*/ 250684 w 500121"/>
                <a:gd name="connsiteY4" fmla="*/ 39889 h 57748"/>
                <a:gd name="connsiteX5" fmla="*/ 337005 w 500121"/>
                <a:gd name="connsiteY5" fmla="*/ 57747 h 57748"/>
                <a:gd name="connsiteX6" fmla="*/ 417372 w 500121"/>
                <a:gd name="connsiteY6" fmla="*/ 40483 h 57748"/>
                <a:gd name="connsiteX7" fmla="*/ 500121 w 500121"/>
                <a:gd name="connsiteY7" fmla="*/ 57748 h 57748"/>
                <a:gd name="connsiteX8" fmla="*/ 500120 w 500121"/>
                <a:gd name="connsiteY8" fmla="*/ 19647 h 57748"/>
                <a:gd name="connsiteX9" fmla="*/ 417374 w 500121"/>
                <a:gd name="connsiteY9" fmla="*/ 596 h 57748"/>
                <a:gd name="connsiteX10" fmla="*/ 338196 w 500121"/>
                <a:gd name="connsiteY10" fmla="*/ 17266 h 57748"/>
                <a:gd name="connsiteX11" fmla="*/ 252471 w 500121"/>
                <a:gd name="connsiteY11" fmla="*/ 1 h 57748"/>
                <a:gd name="connsiteX12" fmla="*/ 169723 w 500121"/>
                <a:gd name="connsiteY12" fmla="*/ 17563 h 57748"/>
                <a:gd name="connsiteX13" fmla="*/ 85189 w 500121"/>
                <a:gd name="connsiteY13" fmla="*/ 300 h 57748"/>
                <a:gd name="connsiteX14" fmla="*/ 5118 w 500121"/>
                <a:gd name="connsiteY14" fmla="*/ 18159 h 57748"/>
                <a:gd name="connsiteX0" fmla="*/ 0 w 495003"/>
                <a:gd name="connsiteY0" fmla="*/ 18159 h 57748"/>
                <a:gd name="connsiteX1" fmla="*/ 1192 w 495003"/>
                <a:gd name="connsiteY1" fmla="*/ 54175 h 57748"/>
                <a:gd name="connsiteX2" fmla="*/ 80963 w 495003"/>
                <a:gd name="connsiteY2" fmla="*/ 40483 h 57748"/>
                <a:gd name="connsiteX3" fmla="*/ 164009 w 495003"/>
                <a:gd name="connsiteY3" fmla="*/ 57748 h 57748"/>
                <a:gd name="connsiteX4" fmla="*/ 245566 w 495003"/>
                <a:gd name="connsiteY4" fmla="*/ 39889 h 57748"/>
                <a:gd name="connsiteX5" fmla="*/ 331887 w 495003"/>
                <a:gd name="connsiteY5" fmla="*/ 57747 h 57748"/>
                <a:gd name="connsiteX6" fmla="*/ 412254 w 495003"/>
                <a:gd name="connsiteY6" fmla="*/ 40483 h 57748"/>
                <a:gd name="connsiteX7" fmla="*/ 495003 w 495003"/>
                <a:gd name="connsiteY7" fmla="*/ 57748 h 57748"/>
                <a:gd name="connsiteX8" fmla="*/ 495002 w 495003"/>
                <a:gd name="connsiteY8" fmla="*/ 19647 h 57748"/>
                <a:gd name="connsiteX9" fmla="*/ 412256 w 495003"/>
                <a:gd name="connsiteY9" fmla="*/ 596 h 57748"/>
                <a:gd name="connsiteX10" fmla="*/ 333078 w 495003"/>
                <a:gd name="connsiteY10" fmla="*/ 17266 h 57748"/>
                <a:gd name="connsiteX11" fmla="*/ 247353 w 495003"/>
                <a:gd name="connsiteY11" fmla="*/ 1 h 57748"/>
                <a:gd name="connsiteX12" fmla="*/ 164605 w 495003"/>
                <a:gd name="connsiteY12" fmla="*/ 17563 h 57748"/>
                <a:gd name="connsiteX13" fmla="*/ 80071 w 495003"/>
                <a:gd name="connsiteY13" fmla="*/ 300 h 57748"/>
                <a:gd name="connsiteX14" fmla="*/ 0 w 495003"/>
                <a:gd name="connsiteY14" fmla="*/ 18159 h 57748"/>
                <a:gd name="connsiteX0" fmla="*/ 57 w 495060"/>
                <a:gd name="connsiteY0" fmla="*/ 18159 h 57748"/>
                <a:gd name="connsiteX1" fmla="*/ 654 w 495060"/>
                <a:gd name="connsiteY1" fmla="*/ 55068 h 57748"/>
                <a:gd name="connsiteX2" fmla="*/ 81020 w 495060"/>
                <a:gd name="connsiteY2" fmla="*/ 40483 h 57748"/>
                <a:gd name="connsiteX3" fmla="*/ 164066 w 495060"/>
                <a:gd name="connsiteY3" fmla="*/ 57748 h 57748"/>
                <a:gd name="connsiteX4" fmla="*/ 245623 w 495060"/>
                <a:gd name="connsiteY4" fmla="*/ 39889 h 57748"/>
                <a:gd name="connsiteX5" fmla="*/ 331944 w 495060"/>
                <a:gd name="connsiteY5" fmla="*/ 57747 h 57748"/>
                <a:gd name="connsiteX6" fmla="*/ 412311 w 495060"/>
                <a:gd name="connsiteY6" fmla="*/ 40483 h 57748"/>
                <a:gd name="connsiteX7" fmla="*/ 495060 w 495060"/>
                <a:gd name="connsiteY7" fmla="*/ 57748 h 57748"/>
                <a:gd name="connsiteX8" fmla="*/ 495059 w 495060"/>
                <a:gd name="connsiteY8" fmla="*/ 19647 h 57748"/>
                <a:gd name="connsiteX9" fmla="*/ 412313 w 495060"/>
                <a:gd name="connsiteY9" fmla="*/ 596 h 57748"/>
                <a:gd name="connsiteX10" fmla="*/ 333135 w 495060"/>
                <a:gd name="connsiteY10" fmla="*/ 17266 h 57748"/>
                <a:gd name="connsiteX11" fmla="*/ 247410 w 495060"/>
                <a:gd name="connsiteY11" fmla="*/ 1 h 57748"/>
                <a:gd name="connsiteX12" fmla="*/ 164662 w 495060"/>
                <a:gd name="connsiteY12" fmla="*/ 17563 h 57748"/>
                <a:gd name="connsiteX13" fmla="*/ 80128 w 495060"/>
                <a:gd name="connsiteY13" fmla="*/ 300 h 57748"/>
                <a:gd name="connsiteX14" fmla="*/ 57 w 495060"/>
                <a:gd name="connsiteY14" fmla="*/ 18159 h 57748"/>
                <a:gd name="connsiteX0" fmla="*/ 0 w 495003"/>
                <a:gd name="connsiteY0" fmla="*/ 18159 h 57748"/>
                <a:gd name="connsiteX1" fmla="*/ 597 w 495003"/>
                <a:gd name="connsiteY1" fmla="*/ 55068 h 57748"/>
                <a:gd name="connsiteX2" fmla="*/ 80963 w 495003"/>
                <a:gd name="connsiteY2" fmla="*/ 40483 h 57748"/>
                <a:gd name="connsiteX3" fmla="*/ 164009 w 495003"/>
                <a:gd name="connsiteY3" fmla="*/ 57748 h 57748"/>
                <a:gd name="connsiteX4" fmla="*/ 245566 w 495003"/>
                <a:gd name="connsiteY4" fmla="*/ 39889 h 57748"/>
                <a:gd name="connsiteX5" fmla="*/ 331887 w 495003"/>
                <a:gd name="connsiteY5" fmla="*/ 57747 h 57748"/>
                <a:gd name="connsiteX6" fmla="*/ 412254 w 495003"/>
                <a:gd name="connsiteY6" fmla="*/ 40483 h 57748"/>
                <a:gd name="connsiteX7" fmla="*/ 495003 w 495003"/>
                <a:gd name="connsiteY7" fmla="*/ 57748 h 57748"/>
                <a:gd name="connsiteX8" fmla="*/ 495002 w 495003"/>
                <a:gd name="connsiteY8" fmla="*/ 19647 h 57748"/>
                <a:gd name="connsiteX9" fmla="*/ 412256 w 495003"/>
                <a:gd name="connsiteY9" fmla="*/ 596 h 57748"/>
                <a:gd name="connsiteX10" fmla="*/ 333078 w 495003"/>
                <a:gd name="connsiteY10" fmla="*/ 17266 h 57748"/>
                <a:gd name="connsiteX11" fmla="*/ 247353 w 495003"/>
                <a:gd name="connsiteY11" fmla="*/ 1 h 57748"/>
                <a:gd name="connsiteX12" fmla="*/ 164605 w 495003"/>
                <a:gd name="connsiteY12" fmla="*/ 17563 h 57748"/>
                <a:gd name="connsiteX13" fmla="*/ 80071 w 495003"/>
                <a:gd name="connsiteY13" fmla="*/ 300 h 57748"/>
                <a:gd name="connsiteX14" fmla="*/ 0 w 495003"/>
                <a:gd name="connsiteY14" fmla="*/ 18159 h 57748"/>
                <a:gd name="connsiteX0" fmla="*/ 296 w 495299"/>
                <a:gd name="connsiteY0" fmla="*/ 18159 h 57748"/>
                <a:gd name="connsiteX1" fmla="*/ 0 w 495299"/>
                <a:gd name="connsiteY1" fmla="*/ 55068 h 57748"/>
                <a:gd name="connsiteX2" fmla="*/ 81259 w 495299"/>
                <a:gd name="connsiteY2" fmla="*/ 40483 h 57748"/>
                <a:gd name="connsiteX3" fmla="*/ 164305 w 495299"/>
                <a:gd name="connsiteY3" fmla="*/ 57748 h 57748"/>
                <a:gd name="connsiteX4" fmla="*/ 245862 w 495299"/>
                <a:gd name="connsiteY4" fmla="*/ 39889 h 57748"/>
                <a:gd name="connsiteX5" fmla="*/ 332183 w 495299"/>
                <a:gd name="connsiteY5" fmla="*/ 57747 h 57748"/>
                <a:gd name="connsiteX6" fmla="*/ 412550 w 495299"/>
                <a:gd name="connsiteY6" fmla="*/ 40483 h 57748"/>
                <a:gd name="connsiteX7" fmla="*/ 495299 w 495299"/>
                <a:gd name="connsiteY7" fmla="*/ 57748 h 57748"/>
                <a:gd name="connsiteX8" fmla="*/ 495298 w 495299"/>
                <a:gd name="connsiteY8" fmla="*/ 19647 h 57748"/>
                <a:gd name="connsiteX9" fmla="*/ 412552 w 495299"/>
                <a:gd name="connsiteY9" fmla="*/ 596 h 57748"/>
                <a:gd name="connsiteX10" fmla="*/ 333374 w 495299"/>
                <a:gd name="connsiteY10" fmla="*/ 17266 h 57748"/>
                <a:gd name="connsiteX11" fmla="*/ 247649 w 495299"/>
                <a:gd name="connsiteY11" fmla="*/ 1 h 57748"/>
                <a:gd name="connsiteX12" fmla="*/ 164901 w 495299"/>
                <a:gd name="connsiteY12" fmla="*/ 17563 h 57748"/>
                <a:gd name="connsiteX13" fmla="*/ 80367 w 495299"/>
                <a:gd name="connsiteY13" fmla="*/ 300 h 57748"/>
                <a:gd name="connsiteX14" fmla="*/ 296 w 495299"/>
                <a:gd name="connsiteY14" fmla="*/ 18159 h 57748"/>
                <a:gd name="connsiteX0" fmla="*/ 296 w 495299"/>
                <a:gd name="connsiteY0" fmla="*/ 18159 h 57748"/>
                <a:gd name="connsiteX1" fmla="*/ 0 w 495299"/>
                <a:gd name="connsiteY1" fmla="*/ 55068 h 57748"/>
                <a:gd name="connsiteX2" fmla="*/ 81259 w 495299"/>
                <a:gd name="connsiteY2" fmla="*/ 40483 h 57748"/>
                <a:gd name="connsiteX3" fmla="*/ 164305 w 495299"/>
                <a:gd name="connsiteY3" fmla="*/ 57748 h 57748"/>
                <a:gd name="connsiteX4" fmla="*/ 245862 w 495299"/>
                <a:gd name="connsiteY4" fmla="*/ 39889 h 57748"/>
                <a:gd name="connsiteX5" fmla="*/ 332183 w 495299"/>
                <a:gd name="connsiteY5" fmla="*/ 57747 h 57748"/>
                <a:gd name="connsiteX6" fmla="*/ 412550 w 495299"/>
                <a:gd name="connsiteY6" fmla="*/ 40483 h 57748"/>
                <a:gd name="connsiteX7" fmla="*/ 495299 w 495299"/>
                <a:gd name="connsiteY7" fmla="*/ 57748 h 57748"/>
                <a:gd name="connsiteX8" fmla="*/ 495298 w 495299"/>
                <a:gd name="connsiteY8" fmla="*/ 19647 h 57748"/>
                <a:gd name="connsiteX9" fmla="*/ 412552 w 495299"/>
                <a:gd name="connsiteY9" fmla="*/ 596 h 57748"/>
                <a:gd name="connsiteX10" fmla="*/ 333374 w 495299"/>
                <a:gd name="connsiteY10" fmla="*/ 17266 h 57748"/>
                <a:gd name="connsiteX11" fmla="*/ 247649 w 495299"/>
                <a:gd name="connsiteY11" fmla="*/ 1 h 57748"/>
                <a:gd name="connsiteX12" fmla="*/ 164901 w 495299"/>
                <a:gd name="connsiteY12" fmla="*/ 17563 h 57748"/>
                <a:gd name="connsiteX13" fmla="*/ 80367 w 495299"/>
                <a:gd name="connsiteY13" fmla="*/ 300 h 57748"/>
                <a:gd name="connsiteX14" fmla="*/ 296 w 495299"/>
                <a:gd name="connsiteY14" fmla="*/ 18159 h 57748"/>
                <a:gd name="connsiteX0" fmla="*/ 296 w 495299"/>
                <a:gd name="connsiteY0" fmla="*/ 18159 h 57748"/>
                <a:gd name="connsiteX1" fmla="*/ 0 w 495299"/>
                <a:gd name="connsiteY1" fmla="*/ 54770 h 57748"/>
                <a:gd name="connsiteX2" fmla="*/ 81259 w 495299"/>
                <a:gd name="connsiteY2" fmla="*/ 40483 h 57748"/>
                <a:gd name="connsiteX3" fmla="*/ 164305 w 495299"/>
                <a:gd name="connsiteY3" fmla="*/ 57748 h 57748"/>
                <a:gd name="connsiteX4" fmla="*/ 245862 w 495299"/>
                <a:gd name="connsiteY4" fmla="*/ 39889 h 57748"/>
                <a:gd name="connsiteX5" fmla="*/ 332183 w 495299"/>
                <a:gd name="connsiteY5" fmla="*/ 57747 h 57748"/>
                <a:gd name="connsiteX6" fmla="*/ 412550 w 495299"/>
                <a:gd name="connsiteY6" fmla="*/ 40483 h 57748"/>
                <a:gd name="connsiteX7" fmla="*/ 495299 w 495299"/>
                <a:gd name="connsiteY7" fmla="*/ 57748 h 57748"/>
                <a:gd name="connsiteX8" fmla="*/ 495298 w 495299"/>
                <a:gd name="connsiteY8" fmla="*/ 19647 h 57748"/>
                <a:gd name="connsiteX9" fmla="*/ 412552 w 495299"/>
                <a:gd name="connsiteY9" fmla="*/ 596 h 57748"/>
                <a:gd name="connsiteX10" fmla="*/ 333374 w 495299"/>
                <a:gd name="connsiteY10" fmla="*/ 17266 h 57748"/>
                <a:gd name="connsiteX11" fmla="*/ 247649 w 495299"/>
                <a:gd name="connsiteY11" fmla="*/ 1 h 57748"/>
                <a:gd name="connsiteX12" fmla="*/ 164901 w 495299"/>
                <a:gd name="connsiteY12" fmla="*/ 17563 h 57748"/>
                <a:gd name="connsiteX13" fmla="*/ 80367 w 495299"/>
                <a:gd name="connsiteY13" fmla="*/ 300 h 57748"/>
                <a:gd name="connsiteX14" fmla="*/ 296 w 495299"/>
                <a:gd name="connsiteY14" fmla="*/ 18159 h 57748"/>
                <a:gd name="connsiteX0" fmla="*/ 0 w 495003"/>
                <a:gd name="connsiteY0" fmla="*/ 18159 h 57748"/>
                <a:gd name="connsiteX1" fmla="*/ 2 w 495003"/>
                <a:gd name="connsiteY1" fmla="*/ 54770 h 57748"/>
                <a:gd name="connsiteX2" fmla="*/ 80963 w 495003"/>
                <a:gd name="connsiteY2" fmla="*/ 40483 h 57748"/>
                <a:gd name="connsiteX3" fmla="*/ 164009 w 495003"/>
                <a:gd name="connsiteY3" fmla="*/ 57748 h 57748"/>
                <a:gd name="connsiteX4" fmla="*/ 245566 w 495003"/>
                <a:gd name="connsiteY4" fmla="*/ 39889 h 57748"/>
                <a:gd name="connsiteX5" fmla="*/ 331887 w 495003"/>
                <a:gd name="connsiteY5" fmla="*/ 57747 h 57748"/>
                <a:gd name="connsiteX6" fmla="*/ 412254 w 495003"/>
                <a:gd name="connsiteY6" fmla="*/ 40483 h 57748"/>
                <a:gd name="connsiteX7" fmla="*/ 495003 w 495003"/>
                <a:gd name="connsiteY7" fmla="*/ 57748 h 57748"/>
                <a:gd name="connsiteX8" fmla="*/ 495002 w 495003"/>
                <a:gd name="connsiteY8" fmla="*/ 19647 h 57748"/>
                <a:gd name="connsiteX9" fmla="*/ 412256 w 495003"/>
                <a:gd name="connsiteY9" fmla="*/ 596 h 57748"/>
                <a:gd name="connsiteX10" fmla="*/ 333078 w 495003"/>
                <a:gd name="connsiteY10" fmla="*/ 17266 h 57748"/>
                <a:gd name="connsiteX11" fmla="*/ 247353 w 495003"/>
                <a:gd name="connsiteY11" fmla="*/ 1 h 57748"/>
                <a:gd name="connsiteX12" fmla="*/ 164605 w 495003"/>
                <a:gd name="connsiteY12" fmla="*/ 17563 h 57748"/>
                <a:gd name="connsiteX13" fmla="*/ 80071 w 495003"/>
                <a:gd name="connsiteY13" fmla="*/ 300 h 57748"/>
                <a:gd name="connsiteX14" fmla="*/ 0 w 495003"/>
                <a:gd name="connsiteY14" fmla="*/ 18159 h 57748"/>
                <a:gd name="connsiteX0" fmla="*/ 0 w 495003"/>
                <a:gd name="connsiteY0" fmla="*/ 18159 h 57748"/>
                <a:gd name="connsiteX1" fmla="*/ 2 w 495003"/>
                <a:gd name="connsiteY1" fmla="*/ 54770 h 57748"/>
                <a:gd name="connsiteX2" fmla="*/ 80963 w 495003"/>
                <a:gd name="connsiteY2" fmla="*/ 40483 h 57748"/>
                <a:gd name="connsiteX3" fmla="*/ 164009 w 495003"/>
                <a:gd name="connsiteY3" fmla="*/ 57748 h 57748"/>
                <a:gd name="connsiteX4" fmla="*/ 245566 w 495003"/>
                <a:gd name="connsiteY4" fmla="*/ 39889 h 57748"/>
                <a:gd name="connsiteX5" fmla="*/ 331887 w 495003"/>
                <a:gd name="connsiteY5" fmla="*/ 57747 h 57748"/>
                <a:gd name="connsiteX6" fmla="*/ 412254 w 495003"/>
                <a:gd name="connsiteY6" fmla="*/ 40483 h 57748"/>
                <a:gd name="connsiteX7" fmla="*/ 495003 w 495003"/>
                <a:gd name="connsiteY7" fmla="*/ 57748 h 57748"/>
                <a:gd name="connsiteX8" fmla="*/ 495002 w 495003"/>
                <a:gd name="connsiteY8" fmla="*/ 19647 h 57748"/>
                <a:gd name="connsiteX9" fmla="*/ 412256 w 495003"/>
                <a:gd name="connsiteY9" fmla="*/ 596 h 57748"/>
                <a:gd name="connsiteX10" fmla="*/ 333078 w 495003"/>
                <a:gd name="connsiteY10" fmla="*/ 17266 h 57748"/>
                <a:gd name="connsiteX11" fmla="*/ 247353 w 495003"/>
                <a:gd name="connsiteY11" fmla="*/ 1 h 57748"/>
                <a:gd name="connsiteX12" fmla="*/ 164605 w 495003"/>
                <a:gd name="connsiteY12" fmla="*/ 17563 h 57748"/>
                <a:gd name="connsiteX13" fmla="*/ 80071 w 495003"/>
                <a:gd name="connsiteY13" fmla="*/ 300 h 57748"/>
                <a:gd name="connsiteX14" fmla="*/ 0 w 495003"/>
                <a:gd name="connsiteY14" fmla="*/ 18159 h 57748"/>
                <a:gd name="connsiteX0" fmla="*/ 593 w 495596"/>
                <a:gd name="connsiteY0" fmla="*/ 18159 h 57748"/>
                <a:gd name="connsiteX1" fmla="*/ 0 w 495596"/>
                <a:gd name="connsiteY1" fmla="*/ 55961 h 57748"/>
                <a:gd name="connsiteX2" fmla="*/ 81556 w 495596"/>
                <a:gd name="connsiteY2" fmla="*/ 40483 h 57748"/>
                <a:gd name="connsiteX3" fmla="*/ 164602 w 495596"/>
                <a:gd name="connsiteY3" fmla="*/ 57748 h 57748"/>
                <a:gd name="connsiteX4" fmla="*/ 246159 w 495596"/>
                <a:gd name="connsiteY4" fmla="*/ 39889 h 57748"/>
                <a:gd name="connsiteX5" fmla="*/ 332480 w 495596"/>
                <a:gd name="connsiteY5" fmla="*/ 57747 h 57748"/>
                <a:gd name="connsiteX6" fmla="*/ 412847 w 495596"/>
                <a:gd name="connsiteY6" fmla="*/ 40483 h 57748"/>
                <a:gd name="connsiteX7" fmla="*/ 495596 w 495596"/>
                <a:gd name="connsiteY7" fmla="*/ 57748 h 57748"/>
                <a:gd name="connsiteX8" fmla="*/ 495595 w 495596"/>
                <a:gd name="connsiteY8" fmla="*/ 19647 h 57748"/>
                <a:gd name="connsiteX9" fmla="*/ 412849 w 495596"/>
                <a:gd name="connsiteY9" fmla="*/ 596 h 57748"/>
                <a:gd name="connsiteX10" fmla="*/ 333671 w 495596"/>
                <a:gd name="connsiteY10" fmla="*/ 17266 h 57748"/>
                <a:gd name="connsiteX11" fmla="*/ 247946 w 495596"/>
                <a:gd name="connsiteY11" fmla="*/ 1 h 57748"/>
                <a:gd name="connsiteX12" fmla="*/ 165198 w 495596"/>
                <a:gd name="connsiteY12" fmla="*/ 17563 h 57748"/>
                <a:gd name="connsiteX13" fmla="*/ 80664 w 495596"/>
                <a:gd name="connsiteY13" fmla="*/ 300 h 57748"/>
                <a:gd name="connsiteX14" fmla="*/ 593 w 495596"/>
                <a:gd name="connsiteY14" fmla="*/ 18159 h 57748"/>
                <a:gd name="connsiteX0" fmla="*/ 295 w 495298"/>
                <a:gd name="connsiteY0" fmla="*/ 18159 h 57748"/>
                <a:gd name="connsiteX1" fmla="*/ 0 w 495298"/>
                <a:gd name="connsiteY1" fmla="*/ 55961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9647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8159 h 57748"/>
                <a:gd name="connsiteX0" fmla="*/ 295 w 495298"/>
                <a:gd name="connsiteY0" fmla="*/ 19945 h 57748"/>
                <a:gd name="connsiteX1" fmla="*/ 0 w 495298"/>
                <a:gd name="connsiteY1" fmla="*/ 55961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9647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9945 h 57748"/>
                <a:gd name="connsiteX0" fmla="*/ 0 w 495003"/>
                <a:gd name="connsiteY0" fmla="*/ 19945 h 57748"/>
                <a:gd name="connsiteX1" fmla="*/ 3 w 495003"/>
                <a:gd name="connsiteY1" fmla="*/ 57747 h 57748"/>
                <a:gd name="connsiteX2" fmla="*/ 80963 w 495003"/>
                <a:gd name="connsiteY2" fmla="*/ 40483 h 57748"/>
                <a:gd name="connsiteX3" fmla="*/ 164009 w 495003"/>
                <a:gd name="connsiteY3" fmla="*/ 57748 h 57748"/>
                <a:gd name="connsiteX4" fmla="*/ 245566 w 495003"/>
                <a:gd name="connsiteY4" fmla="*/ 39889 h 57748"/>
                <a:gd name="connsiteX5" fmla="*/ 331887 w 495003"/>
                <a:gd name="connsiteY5" fmla="*/ 57747 h 57748"/>
                <a:gd name="connsiteX6" fmla="*/ 412254 w 495003"/>
                <a:gd name="connsiteY6" fmla="*/ 40483 h 57748"/>
                <a:gd name="connsiteX7" fmla="*/ 495003 w 495003"/>
                <a:gd name="connsiteY7" fmla="*/ 57748 h 57748"/>
                <a:gd name="connsiteX8" fmla="*/ 495002 w 495003"/>
                <a:gd name="connsiteY8" fmla="*/ 19647 h 57748"/>
                <a:gd name="connsiteX9" fmla="*/ 412256 w 495003"/>
                <a:gd name="connsiteY9" fmla="*/ 596 h 57748"/>
                <a:gd name="connsiteX10" fmla="*/ 333078 w 495003"/>
                <a:gd name="connsiteY10" fmla="*/ 17266 h 57748"/>
                <a:gd name="connsiteX11" fmla="*/ 247353 w 495003"/>
                <a:gd name="connsiteY11" fmla="*/ 1 h 57748"/>
                <a:gd name="connsiteX12" fmla="*/ 164605 w 495003"/>
                <a:gd name="connsiteY12" fmla="*/ 17563 h 57748"/>
                <a:gd name="connsiteX13" fmla="*/ 80071 w 495003"/>
                <a:gd name="connsiteY13" fmla="*/ 300 h 57748"/>
                <a:gd name="connsiteX14" fmla="*/ 0 w 495003"/>
                <a:gd name="connsiteY14" fmla="*/ 19945 h 57748"/>
                <a:gd name="connsiteX0" fmla="*/ 295 w 495298"/>
                <a:gd name="connsiteY0" fmla="*/ 19945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9647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9945 h 57748"/>
                <a:gd name="connsiteX0" fmla="*/ 295 w 495298"/>
                <a:gd name="connsiteY0" fmla="*/ 19945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9647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9945 h 57748"/>
                <a:gd name="connsiteX0" fmla="*/ 295 w 495298"/>
                <a:gd name="connsiteY0" fmla="*/ 19945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9647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9945 h 57748"/>
                <a:gd name="connsiteX0" fmla="*/ 0 w 512267"/>
                <a:gd name="connsiteY0" fmla="*/ 1701 h 58554"/>
                <a:gd name="connsiteX1" fmla="*/ 16969 w 512267"/>
                <a:gd name="connsiteY1" fmla="*/ 58553 h 58554"/>
                <a:gd name="connsiteX2" fmla="*/ 98227 w 512267"/>
                <a:gd name="connsiteY2" fmla="*/ 41289 h 58554"/>
                <a:gd name="connsiteX3" fmla="*/ 181273 w 512267"/>
                <a:gd name="connsiteY3" fmla="*/ 58554 h 58554"/>
                <a:gd name="connsiteX4" fmla="*/ 262830 w 512267"/>
                <a:gd name="connsiteY4" fmla="*/ 40695 h 58554"/>
                <a:gd name="connsiteX5" fmla="*/ 349151 w 512267"/>
                <a:gd name="connsiteY5" fmla="*/ 58553 h 58554"/>
                <a:gd name="connsiteX6" fmla="*/ 429518 w 512267"/>
                <a:gd name="connsiteY6" fmla="*/ 41289 h 58554"/>
                <a:gd name="connsiteX7" fmla="*/ 512267 w 512267"/>
                <a:gd name="connsiteY7" fmla="*/ 58554 h 58554"/>
                <a:gd name="connsiteX8" fmla="*/ 512266 w 512267"/>
                <a:gd name="connsiteY8" fmla="*/ 20453 h 58554"/>
                <a:gd name="connsiteX9" fmla="*/ 429520 w 512267"/>
                <a:gd name="connsiteY9" fmla="*/ 1402 h 58554"/>
                <a:gd name="connsiteX10" fmla="*/ 350342 w 512267"/>
                <a:gd name="connsiteY10" fmla="*/ 18072 h 58554"/>
                <a:gd name="connsiteX11" fmla="*/ 264617 w 512267"/>
                <a:gd name="connsiteY11" fmla="*/ 807 h 58554"/>
                <a:gd name="connsiteX12" fmla="*/ 181869 w 512267"/>
                <a:gd name="connsiteY12" fmla="*/ 18369 h 58554"/>
                <a:gd name="connsiteX13" fmla="*/ 97335 w 512267"/>
                <a:gd name="connsiteY13" fmla="*/ 1106 h 58554"/>
                <a:gd name="connsiteX14" fmla="*/ 0 w 512267"/>
                <a:gd name="connsiteY14" fmla="*/ 1701 h 58554"/>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76 w 495377"/>
                <a:gd name="connsiteY0" fmla="*/ 19647 h 57748"/>
                <a:gd name="connsiteX1" fmla="*/ 79 w 495377"/>
                <a:gd name="connsiteY1" fmla="*/ 57747 h 57748"/>
                <a:gd name="connsiteX2" fmla="*/ 81337 w 495377"/>
                <a:gd name="connsiteY2" fmla="*/ 40483 h 57748"/>
                <a:gd name="connsiteX3" fmla="*/ 164383 w 495377"/>
                <a:gd name="connsiteY3" fmla="*/ 57748 h 57748"/>
                <a:gd name="connsiteX4" fmla="*/ 245940 w 495377"/>
                <a:gd name="connsiteY4" fmla="*/ 39889 h 57748"/>
                <a:gd name="connsiteX5" fmla="*/ 332261 w 495377"/>
                <a:gd name="connsiteY5" fmla="*/ 57747 h 57748"/>
                <a:gd name="connsiteX6" fmla="*/ 412628 w 495377"/>
                <a:gd name="connsiteY6" fmla="*/ 40483 h 57748"/>
                <a:gd name="connsiteX7" fmla="*/ 495377 w 495377"/>
                <a:gd name="connsiteY7" fmla="*/ 57748 h 57748"/>
                <a:gd name="connsiteX8" fmla="*/ 495376 w 495377"/>
                <a:gd name="connsiteY8" fmla="*/ 19647 h 57748"/>
                <a:gd name="connsiteX9" fmla="*/ 412630 w 495377"/>
                <a:gd name="connsiteY9" fmla="*/ 596 h 57748"/>
                <a:gd name="connsiteX10" fmla="*/ 333452 w 495377"/>
                <a:gd name="connsiteY10" fmla="*/ 17266 h 57748"/>
                <a:gd name="connsiteX11" fmla="*/ 247727 w 495377"/>
                <a:gd name="connsiteY11" fmla="*/ 1 h 57748"/>
                <a:gd name="connsiteX12" fmla="*/ 164979 w 495377"/>
                <a:gd name="connsiteY12" fmla="*/ 17563 h 57748"/>
                <a:gd name="connsiteX13" fmla="*/ 80445 w 495377"/>
                <a:gd name="connsiteY13" fmla="*/ 300 h 57748"/>
                <a:gd name="connsiteX14" fmla="*/ 76 w 495377"/>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163 w 495464"/>
                <a:gd name="connsiteY0" fmla="*/ 19647 h 57748"/>
                <a:gd name="connsiteX1" fmla="*/ 166 w 495464"/>
                <a:gd name="connsiteY1" fmla="*/ 57747 h 57748"/>
                <a:gd name="connsiteX2" fmla="*/ 81424 w 495464"/>
                <a:gd name="connsiteY2" fmla="*/ 40483 h 57748"/>
                <a:gd name="connsiteX3" fmla="*/ 164470 w 495464"/>
                <a:gd name="connsiteY3" fmla="*/ 57748 h 57748"/>
                <a:gd name="connsiteX4" fmla="*/ 246027 w 495464"/>
                <a:gd name="connsiteY4" fmla="*/ 39889 h 57748"/>
                <a:gd name="connsiteX5" fmla="*/ 332348 w 495464"/>
                <a:gd name="connsiteY5" fmla="*/ 57747 h 57748"/>
                <a:gd name="connsiteX6" fmla="*/ 412715 w 495464"/>
                <a:gd name="connsiteY6" fmla="*/ 40483 h 57748"/>
                <a:gd name="connsiteX7" fmla="*/ 495464 w 495464"/>
                <a:gd name="connsiteY7" fmla="*/ 57748 h 57748"/>
                <a:gd name="connsiteX8" fmla="*/ 495463 w 495464"/>
                <a:gd name="connsiteY8" fmla="*/ 19647 h 57748"/>
                <a:gd name="connsiteX9" fmla="*/ 412717 w 495464"/>
                <a:gd name="connsiteY9" fmla="*/ 596 h 57748"/>
                <a:gd name="connsiteX10" fmla="*/ 333539 w 495464"/>
                <a:gd name="connsiteY10" fmla="*/ 17266 h 57748"/>
                <a:gd name="connsiteX11" fmla="*/ 247814 w 495464"/>
                <a:gd name="connsiteY11" fmla="*/ 1 h 57748"/>
                <a:gd name="connsiteX12" fmla="*/ 165066 w 495464"/>
                <a:gd name="connsiteY12" fmla="*/ 17563 h 57748"/>
                <a:gd name="connsiteX13" fmla="*/ 80532 w 495464"/>
                <a:gd name="connsiteY13" fmla="*/ 300 h 57748"/>
                <a:gd name="connsiteX14" fmla="*/ 163 w 495464"/>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7564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7564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7564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7266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295 w 495298"/>
                <a:gd name="connsiteY0" fmla="*/ 17266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7266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7266 h 57748"/>
                <a:gd name="connsiteX0" fmla="*/ 295 w 495298"/>
                <a:gd name="connsiteY0" fmla="*/ 17266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7266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7266 h 57748"/>
                <a:gd name="connsiteX0" fmla="*/ 295 w 495298"/>
                <a:gd name="connsiteY0" fmla="*/ 16671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7266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6671 h 57748"/>
                <a:gd name="connsiteX0" fmla="*/ 295 w 495298"/>
                <a:gd name="connsiteY0" fmla="*/ 17564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7266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7564 h 57748"/>
                <a:gd name="connsiteX0" fmla="*/ 295 w 495298"/>
                <a:gd name="connsiteY0" fmla="*/ 17564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7266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7564 h 57748"/>
                <a:gd name="connsiteX0" fmla="*/ 0 w 503337"/>
                <a:gd name="connsiteY0" fmla="*/ 13397 h 57748"/>
                <a:gd name="connsiteX1" fmla="*/ 8039 w 503337"/>
                <a:gd name="connsiteY1" fmla="*/ 57747 h 57748"/>
                <a:gd name="connsiteX2" fmla="*/ 89297 w 503337"/>
                <a:gd name="connsiteY2" fmla="*/ 40483 h 57748"/>
                <a:gd name="connsiteX3" fmla="*/ 172343 w 503337"/>
                <a:gd name="connsiteY3" fmla="*/ 57748 h 57748"/>
                <a:gd name="connsiteX4" fmla="*/ 253900 w 503337"/>
                <a:gd name="connsiteY4" fmla="*/ 39889 h 57748"/>
                <a:gd name="connsiteX5" fmla="*/ 340221 w 503337"/>
                <a:gd name="connsiteY5" fmla="*/ 57747 h 57748"/>
                <a:gd name="connsiteX6" fmla="*/ 420588 w 503337"/>
                <a:gd name="connsiteY6" fmla="*/ 40483 h 57748"/>
                <a:gd name="connsiteX7" fmla="*/ 503337 w 503337"/>
                <a:gd name="connsiteY7" fmla="*/ 57748 h 57748"/>
                <a:gd name="connsiteX8" fmla="*/ 503336 w 503337"/>
                <a:gd name="connsiteY8" fmla="*/ 17266 h 57748"/>
                <a:gd name="connsiteX9" fmla="*/ 420590 w 503337"/>
                <a:gd name="connsiteY9" fmla="*/ 596 h 57748"/>
                <a:gd name="connsiteX10" fmla="*/ 341412 w 503337"/>
                <a:gd name="connsiteY10" fmla="*/ 17266 h 57748"/>
                <a:gd name="connsiteX11" fmla="*/ 255687 w 503337"/>
                <a:gd name="connsiteY11" fmla="*/ 1 h 57748"/>
                <a:gd name="connsiteX12" fmla="*/ 172939 w 503337"/>
                <a:gd name="connsiteY12" fmla="*/ 17563 h 57748"/>
                <a:gd name="connsiteX13" fmla="*/ 88405 w 503337"/>
                <a:gd name="connsiteY13" fmla="*/ 300 h 57748"/>
                <a:gd name="connsiteX14" fmla="*/ 0 w 503337"/>
                <a:gd name="connsiteY14" fmla="*/ 13397 h 57748"/>
                <a:gd name="connsiteX0" fmla="*/ 0 w 495300"/>
                <a:gd name="connsiteY0" fmla="*/ 16969 h 57748"/>
                <a:gd name="connsiteX1" fmla="*/ 2 w 495300"/>
                <a:gd name="connsiteY1" fmla="*/ 57747 h 57748"/>
                <a:gd name="connsiteX2" fmla="*/ 81260 w 495300"/>
                <a:gd name="connsiteY2" fmla="*/ 40483 h 57748"/>
                <a:gd name="connsiteX3" fmla="*/ 164306 w 495300"/>
                <a:gd name="connsiteY3" fmla="*/ 57748 h 57748"/>
                <a:gd name="connsiteX4" fmla="*/ 245863 w 495300"/>
                <a:gd name="connsiteY4" fmla="*/ 39889 h 57748"/>
                <a:gd name="connsiteX5" fmla="*/ 332184 w 495300"/>
                <a:gd name="connsiteY5" fmla="*/ 57747 h 57748"/>
                <a:gd name="connsiteX6" fmla="*/ 412551 w 495300"/>
                <a:gd name="connsiteY6" fmla="*/ 40483 h 57748"/>
                <a:gd name="connsiteX7" fmla="*/ 495300 w 495300"/>
                <a:gd name="connsiteY7" fmla="*/ 57748 h 57748"/>
                <a:gd name="connsiteX8" fmla="*/ 495299 w 495300"/>
                <a:gd name="connsiteY8" fmla="*/ 17266 h 57748"/>
                <a:gd name="connsiteX9" fmla="*/ 412553 w 495300"/>
                <a:gd name="connsiteY9" fmla="*/ 596 h 57748"/>
                <a:gd name="connsiteX10" fmla="*/ 333375 w 495300"/>
                <a:gd name="connsiteY10" fmla="*/ 17266 h 57748"/>
                <a:gd name="connsiteX11" fmla="*/ 247650 w 495300"/>
                <a:gd name="connsiteY11" fmla="*/ 1 h 57748"/>
                <a:gd name="connsiteX12" fmla="*/ 164902 w 495300"/>
                <a:gd name="connsiteY12" fmla="*/ 17563 h 57748"/>
                <a:gd name="connsiteX13" fmla="*/ 80368 w 495300"/>
                <a:gd name="connsiteY13" fmla="*/ 300 h 57748"/>
                <a:gd name="connsiteX14" fmla="*/ 0 w 495300"/>
                <a:gd name="connsiteY14" fmla="*/ 16969 h 57748"/>
                <a:gd name="connsiteX0" fmla="*/ 0 w 495300"/>
                <a:gd name="connsiteY0" fmla="*/ 17267 h 57748"/>
                <a:gd name="connsiteX1" fmla="*/ 2 w 495300"/>
                <a:gd name="connsiteY1" fmla="*/ 57747 h 57748"/>
                <a:gd name="connsiteX2" fmla="*/ 81260 w 495300"/>
                <a:gd name="connsiteY2" fmla="*/ 40483 h 57748"/>
                <a:gd name="connsiteX3" fmla="*/ 164306 w 495300"/>
                <a:gd name="connsiteY3" fmla="*/ 57748 h 57748"/>
                <a:gd name="connsiteX4" fmla="*/ 245863 w 495300"/>
                <a:gd name="connsiteY4" fmla="*/ 39889 h 57748"/>
                <a:gd name="connsiteX5" fmla="*/ 332184 w 495300"/>
                <a:gd name="connsiteY5" fmla="*/ 57747 h 57748"/>
                <a:gd name="connsiteX6" fmla="*/ 412551 w 495300"/>
                <a:gd name="connsiteY6" fmla="*/ 40483 h 57748"/>
                <a:gd name="connsiteX7" fmla="*/ 495300 w 495300"/>
                <a:gd name="connsiteY7" fmla="*/ 57748 h 57748"/>
                <a:gd name="connsiteX8" fmla="*/ 495299 w 495300"/>
                <a:gd name="connsiteY8" fmla="*/ 17266 h 57748"/>
                <a:gd name="connsiteX9" fmla="*/ 412553 w 495300"/>
                <a:gd name="connsiteY9" fmla="*/ 596 h 57748"/>
                <a:gd name="connsiteX10" fmla="*/ 333375 w 495300"/>
                <a:gd name="connsiteY10" fmla="*/ 17266 h 57748"/>
                <a:gd name="connsiteX11" fmla="*/ 247650 w 495300"/>
                <a:gd name="connsiteY11" fmla="*/ 1 h 57748"/>
                <a:gd name="connsiteX12" fmla="*/ 164902 w 495300"/>
                <a:gd name="connsiteY12" fmla="*/ 17563 h 57748"/>
                <a:gd name="connsiteX13" fmla="*/ 80368 w 495300"/>
                <a:gd name="connsiteY13" fmla="*/ 300 h 57748"/>
                <a:gd name="connsiteX14" fmla="*/ 0 w 495300"/>
                <a:gd name="connsiteY14" fmla="*/ 17267 h 57748"/>
                <a:gd name="connsiteX0" fmla="*/ 33 w 495333"/>
                <a:gd name="connsiteY0" fmla="*/ 17267 h 57748"/>
                <a:gd name="connsiteX1" fmla="*/ 35 w 495333"/>
                <a:gd name="connsiteY1" fmla="*/ 57747 h 57748"/>
                <a:gd name="connsiteX2" fmla="*/ 81293 w 495333"/>
                <a:gd name="connsiteY2" fmla="*/ 40483 h 57748"/>
                <a:gd name="connsiteX3" fmla="*/ 164339 w 495333"/>
                <a:gd name="connsiteY3" fmla="*/ 57748 h 57748"/>
                <a:gd name="connsiteX4" fmla="*/ 245896 w 495333"/>
                <a:gd name="connsiteY4" fmla="*/ 39889 h 57748"/>
                <a:gd name="connsiteX5" fmla="*/ 332217 w 495333"/>
                <a:gd name="connsiteY5" fmla="*/ 57747 h 57748"/>
                <a:gd name="connsiteX6" fmla="*/ 412584 w 495333"/>
                <a:gd name="connsiteY6" fmla="*/ 40483 h 57748"/>
                <a:gd name="connsiteX7" fmla="*/ 495333 w 495333"/>
                <a:gd name="connsiteY7" fmla="*/ 57748 h 57748"/>
                <a:gd name="connsiteX8" fmla="*/ 495332 w 495333"/>
                <a:gd name="connsiteY8" fmla="*/ 17266 h 57748"/>
                <a:gd name="connsiteX9" fmla="*/ 412586 w 495333"/>
                <a:gd name="connsiteY9" fmla="*/ 596 h 57748"/>
                <a:gd name="connsiteX10" fmla="*/ 333408 w 495333"/>
                <a:gd name="connsiteY10" fmla="*/ 17266 h 57748"/>
                <a:gd name="connsiteX11" fmla="*/ 247683 w 495333"/>
                <a:gd name="connsiteY11" fmla="*/ 1 h 57748"/>
                <a:gd name="connsiteX12" fmla="*/ 164935 w 495333"/>
                <a:gd name="connsiteY12" fmla="*/ 17563 h 57748"/>
                <a:gd name="connsiteX13" fmla="*/ 80401 w 495333"/>
                <a:gd name="connsiteY13" fmla="*/ 300 h 57748"/>
                <a:gd name="connsiteX14" fmla="*/ 33 w 495333"/>
                <a:gd name="connsiteY14" fmla="*/ 17267 h 57748"/>
                <a:gd name="connsiteX0" fmla="*/ 33 w 495333"/>
                <a:gd name="connsiteY0" fmla="*/ 17267 h 57748"/>
                <a:gd name="connsiteX1" fmla="*/ 35 w 495333"/>
                <a:gd name="connsiteY1" fmla="*/ 57747 h 57748"/>
                <a:gd name="connsiteX2" fmla="*/ 81293 w 495333"/>
                <a:gd name="connsiteY2" fmla="*/ 40483 h 57748"/>
                <a:gd name="connsiteX3" fmla="*/ 164339 w 495333"/>
                <a:gd name="connsiteY3" fmla="*/ 57748 h 57748"/>
                <a:gd name="connsiteX4" fmla="*/ 245896 w 495333"/>
                <a:gd name="connsiteY4" fmla="*/ 39889 h 57748"/>
                <a:gd name="connsiteX5" fmla="*/ 332217 w 495333"/>
                <a:gd name="connsiteY5" fmla="*/ 57747 h 57748"/>
                <a:gd name="connsiteX6" fmla="*/ 412584 w 495333"/>
                <a:gd name="connsiteY6" fmla="*/ 40483 h 57748"/>
                <a:gd name="connsiteX7" fmla="*/ 495333 w 495333"/>
                <a:gd name="connsiteY7" fmla="*/ 57748 h 57748"/>
                <a:gd name="connsiteX8" fmla="*/ 495332 w 495333"/>
                <a:gd name="connsiteY8" fmla="*/ 17266 h 57748"/>
                <a:gd name="connsiteX9" fmla="*/ 412586 w 495333"/>
                <a:gd name="connsiteY9" fmla="*/ 596 h 57748"/>
                <a:gd name="connsiteX10" fmla="*/ 333408 w 495333"/>
                <a:gd name="connsiteY10" fmla="*/ 17266 h 57748"/>
                <a:gd name="connsiteX11" fmla="*/ 247683 w 495333"/>
                <a:gd name="connsiteY11" fmla="*/ 1 h 57748"/>
                <a:gd name="connsiteX12" fmla="*/ 164935 w 495333"/>
                <a:gd name="connsiteY12" fmla="*/ 17563 h 57748"/>
                <a:gd name="connsiteX13" fmla="*/ 80401 w 495333"/>
                <a:gd name="connsiteY13" fmla="*/ 300 h 57748"/>
                <a:gd name="connsiteX14" fmla="*/ 33 w 495333"/>
                <a:gd name="connsiteY14" fmla="*/ 17267 h 57748"/>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896 w 495333"/>
                <a:gd name="connsiteY4" fmla="*/ 39888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595 h 57747"/>
                <a:gd name="connsiteX10" fmla="*/ 333408 w 495333"/>
                <a:gd name="connsiteY10" fmla="*/ 17265 h 57747"/>
                <a:gd name="connsiteX11" fmla="*/ 247683 w 495333"/>
                <a:gd name="connsiteY11" fmla="*/ 0 h 57747"/>
                <a:gd name="connsiteX12" fmla="*/ 164637 w 495333"/>
                <a:gd name="connsiteY12" fmla="*/ 17264 h 57747"/>
                <a:gd name="connsiteX13" fmla="*/ 80401 w 495333"/>
                <a:gd name="connsiteY13" fmla="*/ 299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896 w 495333"/>
                <a:gd name="connsiteY4" fmla="*/ 39888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7683 w 495333"/>
                <a:gd name="connsiteY11" fmla="*/ 0 h 57747"/>
                <a:gd name="connsiteX12" fmla="*/ 164637 w 495333"/>
                <a:gd name="connsiteY12" fmla="*/ 17264 h 57747"/>
                <a:gd name="connsiteX13" fmla="*/ 80401 w 495333"/>
                <a:gd name="connsiteY13" fmla="*/ 299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896 w 495333"/>
                <a:gd name="connsiteY4" fmla="*/ 39888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7683 w 495333"/>
                <a:gd name="connsiteY11" fmla="*/ 0 h 57747"/>
                <a:gd name="connsiteX12" fmla="*/ 164637 w 495333"/>
                <a:gd name="connsiteY12" fmla="*/ 17264 h 57747"/>
                <a:gd name="connsiteX13" fmla="*/ 80401 w 495333"/>
                <a:gd name="connsiteY13" fmla="*/ 299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003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7683 w 495333"/>
                <a:gd name="connsiteY11" fmla="*/ 0 h 57747"/>
                <a:gd name="connsiteX12" fmla="*/ 164637 w 495333"/>
                <a:gd name="connsiteY12" fmla="*/ 17264 h 57747"/>
                <a:gd name="connsiteX13" fmla="*/ 80401 w 495333"/>
                <a:gd name="connsiteY13" fmla="*/ 299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003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7683 w 495333"/>
                <a:gd name="connsiteY11" fmla="*/ 0 h 57747"/>
                <a:gd name="connsiteX12" fmla="*/ 164637 w 495333"/>
                <a:gd name="connsiteY12" fmla="*/ 17264 h 57747"/>
                <a:gd name="connsiteX13" fmla="*/ 80401 w 495333"/>
                <a:gd name="connsiteY13" fmla="*/ 299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003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7683 w 495333"/>
                <a:gd name="connsiteY11" fmla="*/ 0 h 57747"/>
                <a:gd name="connsiteX12" fmla="*/ 164637 w 495333"/>
                <a:gd name="connsiteY12" fmla="*/ 17264 h 57747"/>
                <a:gd name="connsiteX13" fmla="*/ 80401 w 495333"/>
                <a:gd name="connsiteY13" fmla="*/ 299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003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7683 w 495333"/>
                <a:gd name="connsiteY11" fmla="*/ 0 h 57747"/>
                <a:gd name="connsiteX12" fmla="*/ 164637 w 495333"/>
                <a:gd name="connsiteY12" fmla="*/ 17264 h 57747"/>
                <a:gd name="connsiteX13" fmla="*/ 80401 w 495333"/>
                <a:gd name="connsiteY13" fmla="*/ 1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003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5599 w 495333"/>
                <a:gd name="connsiteY11" fmla="*/ 0 h 57747"/>
                <a:gd name="connsiteX12" fmla="*/ 164637 w 495333"/>
                <a:gd name="connsiteY12" fmla="*/ 17264 h 57747"/>
                <a:gd name="connsiteX13" fmla="*/ 80401 w 495333"/>
                <a:gd name="connsiteY13" fmla="*/ 1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6491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5599 w 495333"/>
                <a:gd name="connsiteY11" fmla="*/ 0 h 57747"/>
                <a:gd name="connsiteX12" fmla="*/ 164637 w 495333"/>
                <a:gd name="connsiteY12" fmla="*/ 17264 h 57747"/>
                <a:gd name="connsiteX13" fmla="*/ 80401 w 495333"/>
                <a:gd name="connsiteY13" fmla="*/ 1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6491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2813 w 495333"/>
                <a:gd name="connsiteY10" fmla="*/ 17265 h 57747"/>
                <a:gd name="connsiteX11" fmla="*/ 245599 w 495333"/>
                <a:gd name="connsiteY11" fmla="*/ 0 h 57747"/>
                <a:gd name="connsiteX12" fmla="*/ 164637 w 495333"/>
                <a:gd name="connsiteY12" fmla="*/ 17264 h 57747"/>
                <a:gd name="connsiteX13" fmla="*/ 80401 w 495333"/>
                <a:gd name="connsiteY13" fmla="*/ 1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6491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2218 w 495333"/>
                <a:gd name="connsiteY10" fmla="*/ 17265 h 57747"/>
                <a:gd name="connsiteX11" fmla="*/ 245599 w 495333"/>
                <a:gd name="connsiteY11" fmla="*/ 0 h 57747"/>
                <a:gd name="connsiteX12" fmla="*/ 164637 w 495333"/>
                <a:gd name="connsiteY12" fmla="*/ 17264 h 57747"/>
                <a:gd name="connsiteX13" fmla="*/ 80401 w 495333"/>
                <a:gd name="connsiteY13" fmla="*/ 1 h 57747"/>
                <a:gd name="connsiteX14" fmla="*/ 33 w 495333"/>
                <a:gd name="connsiteY14" fmla="*/ 17266 h 57747"/>
                <a:gd name="connsiteX0" fmla="*/ 495333 w 506757"/>
                <a:gd name="connsiteY0" fmla="*/ 57747 h 69171"/>
                <a:gd name="connsiteX1" fmla="*/ 495332 w 506757"/>
                <a:gd name="connsiteY1" fmla="*/ 17265 h 69171"/>
                <a:gd name="connsiteX2" fmla="*/ 412586 w 506757"/>
                <a:gd name="connsiteY2" fmla="*/ 0 h 69171"/>
                <a:gd name="connsiteX3" fmla="*/ 332218 w 506757"/>
                <a:gd name="connsiteY3" fmla="*/ 17265 h 69171"/>
                <a:gd name="connsiteX4" fmla="*/ 245599 w 506757"/>
                <a:gd name="connsiteY4" fmla="*/ 0 h 69171"/>
                <a:gd name="connsiteX5" fmla="*/ 164637 w 506757"/>
                <a:gd name="connsiteY5" fmla="*/ 17264 h 69171"/>
                <a:gd name="connsiteX6" fmla="*/ 80401 w 506757"/>
                <a:gd name="connsiteY6" fmla="*/ 1 h 69171"/>
                <a:gd name="connsiteX7" fmla="*/ 33 w 506757"/>
                <a:gd name="connsiteY7" fmla="*/ 17266 h 69171"/>
                <a:gd name="connsiteX8" fmla="*/ 35 w 506757"/>
                <a:gd name="connsiteY8" fmla="*/ 57746 h 69171"/>
                <a:gd name="connsiteX9" fmla="*/ 81293 w 506757"/>
                <a:gd name="connsiteY9" fmla="*/ 40482 h 69171"/>
                <a:gd name="connsiteX10" fmla="*/ 164339 w 506757"/>
                <a:gd name="connsiteY10" fmla="*/ 57747 h 69171"/>
                <a:gd name="connsiteX11" fmla="*/ 246491 w 506757"/>
                <a:gd name="connsiteY11" fmla="*/ 40483 h 69171"/>
                <a:gd name="connsiteX12" fmla="*/ 332217 w 506757"/>
                <a:gd name="connsiteY12" fmla="*/ 57746 h 69171"/>
                <a:gd name="connsiteX13" fmla="*/ 412584 w 506757"/>
                <a:gd name="connsiteY13" fmla="*/ 40482 h 69171"/>
                <a:gd name="connsiteX14" fmla="*/ 506757 w 506757"/>
                <a:gd name="connsiteY14" fmla="*/ 69171 h 69171"/>
                <a:gd name="connsiteX0" fmla="*/ 495332 w 506757"/>
                <a:gd name="connsiteY0" fmla="*/ 17265 h 69171"/>
                <a:gd name="connsiteX1" fmla="*/ 412586 w 506757"/>
                <a:gd name="connsiteY1" fmla="*/ 0 h 69171"/>
                <a:gd name="connsiteX2" fmla="*/ 332218 w 506757"/>
                <a:gd name="connsiteY2" fmla="*/ 17265 h 69171"/>
                <a:gd name="connsiteX3" fmla="*/ 245599 w 506757"/>
                <a:gd name="connsiteY3" fmla="*/ 0 h 69171"/>
                <a:gd name="connsiteX4" fmla="*/ 164637 w 506757"/>
                <a:gd name="connsiteY4" fmla="*/ 17264 h 69171"/>
                <a:gd name="connsiteX5" fmla="*/ 80401 w 506757"/>
                <a:gd name="connsiteY5" fmla="*/ 1 h 69171"/>
                <a:gd name="connsiteX6" fmla="*/ 33 w 506757"/>
                <a:gd name="connsiteY6" fmla="*/ 17266 h 69171"/>
                <a:gd name="connsiteX7" fmla="*/ 35 w 506757"/>
                <a:gd name="connsiteY7" fmla="*/ 57746 h 69171"/>
                <a:gd name="connsiteX8" fmla="*/ 81293 w 506757"/>
                <a:gd name="connsiteY8" fmla="*/ 40482 h 69171"/>
                <a:gd name="connsiteX9" fmla="*/ 164339 w 506757"/>
                <a:gd name="connsiteY9" fmla="*/ 57747 h 69171"/>
                <a:gd name="connsiteX10" fmla="*/ 246491 w 506757"/>
                <a:gd name="connsiteY10" fmla="*/ 40483 h 69171"/>
                <a:gd name="connsiteX11" fmla="*/ 332217 w 506757"/>
                <a:gd name="connsiteY11" fmla="*/ 57746 h 69171"/>
                <a:gd name="connsiteX12" fmla="*/ 412584 w 506757"/>
                <a:gd name="connsiteY12" fmla="*/ 40482 h 69171"/>
                <a:gd name="connsiteX13" fmla="*/ 506757 w 506757"/>
                <a:gd name="connsiteY13" fmla="*/ 69171 h 69171"/>
                <a:gd name="connsiteX0" fmla="*/ 495332 w 495332"/>
                <a:gd name="connsiteY0" fmla="*/ 17265 h 57747"/>
                <a:gd name="connsiteX1" fmla="*/ 412586 w 495332"/>
                <a:gd name="connsiteY1" fmla="*/ 0 h 57747"/>
                <a:gd name="connsiteX2" fmla="*/ 332218 w 495332"/>
                <a:gd name="connsiteY2" fmla="*/ 17265 h 57747"/>
                <a:gd name="connsiteX3" fmla="*/ 245599 w 495332"/>
                <a:gd name="connsiteY3" fmla="*/ 0 h 57747"/>
                <a:gd name="connsiteX4" fmla="*/ 164637 w 495332"/>
                <a:gd name="connsiteY4" fmla="*/ 17264 h 57747"/>
                <a:gd name="connsiteX5" fmla="*/ 80401 w 495332"/>
                <a:gd name="connsiteY5" fmla="*/ 1 h 57747"/>
                <a:gd name="connsiteX6" fmla="*/ 33 w 495332"/>
                <a:gd name="connsiteY6" fmla="*/ 17266 h 57747"/>
                <a:gd name="connsiteX7" fmla="*/ 35 w 495332"/>
                <a:gd name="connsiteY7" fmla="*/ 57746 h 57747"/>
                <a:gd name="connsiteX8" fmla="*/ 81293 w 495332"/>
                <a:gd name="connsiteY8" fmla="*/ 40482 h 57747"/>
                <a:gd name="connsiteX9" fmla="*/ 164339 w 495332"/>
                <a:gd name="connsiteY9" fmla="*/ 57747 h 57747"/>
                <a:gd name="connsiteX10" fmla="*/ 246491 w 495332"/>
                <a:gd name="connsiteY10" fmla="*/ 40483 h 57747"/>
                <a:gd name="connsiteX11" fmla="*/ 332217 w 495332"/>
                <a:gd name="connsiteY11" fmla="*/ 57746 h 57747"/>
                <a:gd name="connsiteX12" fmla="*/ 412584 w 495332"/>
                <a:gd name="connsiteY12" fmla="*/ 40482 h 57747"/>
                <a:gd name="connsiteX0" fmla="*/ 495332 w 495332"/>
                <a:gd name="connsiteY0" fmla="*/ 17265 h 57747"/>
                <a:gd name="connsiteX1" fmla="*/ 412586 w 495332"/>
                <a:gd name="connsiteY1" fmla="*/ 0 h 57747"/>
                <a:gd name="connsiteX2" fmla="*/ 332218 w 495332"/>
                <a:gd name="connsiteY2" fmla="*/ 17265 h 57747"/>
                <a:gd name="connsiteX3" fmla="*/ 245599 w 495332"/>
                <a:gd name="connsiteY3" fmla="*/ 0 h 57747"/>
                <a:gd name="connsiteX4" fmla="*/ 164637 w 495332"/>
                <a:gd name="connsiteY4" fmla="*/ 17264 h 57747"/>
                <a:gd name="connsiteX5" fmla="*/ 80401 w 495332"/>
                <a:gd name="connsiteY5" fmla="*/ 1 h 57747"/>
                <a:gd name="connsiteX6" fmla="*/ 33 w 495332"/>
                <a:gd name="connsiteY6" fmla="*/ 17266 h 57747"/>
                <a:gd name="connsiteX7" fmla="*/ 35 w 495332"/>
                <a:gd name="connsiteY7" fmla="*/ 57746 h 57747"/>
                <a:gd name="connsiteX8" fmla="*/ 81293 w 495332"/>
                <a:gd name="connsiteY8" fmla="*/ 40482 h 57747"/>
                <a:gd name="connsiteX9" fmla="*/ 164339 w 495332"/>
                <a:gd name="connsiteY9" fmla="*/ 57747 h 57747"/>
                <a:gd name="connsiteX10" fmla="*/ 246491 w 495332"/>
                <a:gd name="connsiteY10" fmla="*/ 40483 h 57747"/>
                <a:gd name="connsiteX11" fmla="*/ 332217 w 495332"/>
                <a:gd name="connsiteY11" fmla="*/ 57746 h 57747"/>
                <a:gd name="connsiteX0" fmla="*/ 495332 w 495332"/>
                <a:gd name="connsiteY0" fmla="*/ 17265 h 57747"/>
                <a:gd name="connsiteX1" fmla="*/ 412586 w 495332"/>
                <a:gd name="connsiteY1" fmla="*/ 0 h 57747"/>
                <a:gd name="connsiteX2" fmla="*/ 332218 w 495332"/>
                <a:gd name="connsiteY2" fmla="*/ 17265 h 57747"/>
                <a:gd name="connsiteX3" fmla="*/ 245599 w 495332"/>
                <a:gd name="connsiteY3" fmla="*/ 0 h 57747"/>
                <a:gd name="connsiteX4" fmla="*/ 164637 w 495332"/>
                <a:gd name="connsiteY4" fmla="*/ 17264 h 57747"/>
                <a:gd name="connsiteX5" fmla="*/ 80401 w 495332"/>
                <a:gd name="connsiteY5" fmla="*/ 1 h 57747"/>
                <a:gd name="connsiteX6" fmla="*/ 33 w 495332"/>
                <a:gd name="connsiteY6" fmla="*/ 17266 h 57747"/>
                <a:gd name="connsiteX7" fmla="*/ 35 w 495332"/>
                <a:gd name="connsiteY7" fmla="*/ 57746 h 57747"/>
                <a:gd name="connsiteX8" fmla="*/ 81293 w 495332"/>
                <a:gd name="connsiteY8" fmla="*/ 40482 h 57747"/>
                <a:gd name="connsiteX9" fmla="*/ 164339 w 495332"/>
                <a:gd name="connsiteY9" fmla="*/ 57747 h 57747"/>
                <a:gd name="connsiteX10" fmla="*/ 246491 w 495332"/>
                <a:gd name="connsiteY10" fmla="*/ 40483 h 57747"/>
                <a:gd name="connsiteX0" fmla="*/ 495332 w 495332"/>
                <a:gd name="connsiteY0" fmla="*/ 17265 h 57747"/>
                <a:gd name="connsiteX1" fmla="*/ 412586 w 495332"/>
                <a:gd name="connsiteY1" fmla="*/ 0 h 57747"/>
                <a:gd name="connsiteX2" fmla="*/ 332218 w 495332"/>
                <a:gd name="connsiteY2" fmla="*/ 17265 h 57747"/>
                <a:gd name="connsiteX3" fmla="*/ 245599 w 495332"/>
                <a:gd name="connsiteY3" fmla="*/ 0 h 57747"/>
                <a:gd name="connsiteX4" fmla="*/ 164637 w 495332"/>
                <a:gd name="connsiteY4" fmla="*/ 17264 h 57747"/>
                <a:gd name="connsiteX5" fmla="*/ 80401 w 495332"/>
                <a:gd name="connsiteY5" fmla="*/ 1 h 57747"/>
                <a:gd name="connsiteX6" fmla="*/ 33 w 495332"/>
                <a:gd name="connsiteY6" fmla="*/ 17266 h 57747"/>
                <a:gd name="connsiteX7" fmla="*/ 35 w 495332"/>
                <a:gd name="connsiteY7" fmla="*/ 57746 h 57747"/>
                <a:gd name="connsiteX8" fmla="*/ 81293 w 495332"/>
                <a:gd name="connsiteY8" fmla="*/ 40482 h 57747"/>
                <a:gd name="connsiteX9" fmla="*/ 164339 w 495332"/>
                <a:gd name="connsiteY9" fmla="*/ 57747 h 57747"/>
                <a:gd name="connsiteX0" fmla="*/ 495332 w 495332"/>
                <a:gd name="connsiteY0" fmla="*/ 17265 h 57746"/>
                <a:gd name="connsiteX1" fmla="*/ 412586 w 495332"/>
                <a:gd name="connsiteY1" fmla="*/ 0 h 57746"/>
                <a:gd name="connsiteX2" fmla="*/ 332218 w 495332"/>
                <a:gd name="connsiteY2" fmla="*/ 17265 h 57746"/>
                <a:gd name="connsiteX3" fmla="*/ 245599 w 495332"/>
                <a:gd name="connsiteY3" fmla="*/ 0 h 57746"/>
                <a:gd name="connsiteX4" fmla="*/ 164637 w 495332"/>
                <a:gd name="connsiteY4" fmla="*/ 17264 h 57746"/>
                <a:gd name="connsiteX5" fmla="*/ 80401 w 495332"/>
                <a:gd name="connsiteY5" fmla="*/ 1 h 57746"/>
                <a:gd name="connsiteX6" fmla="*/ 33 w 495332"/>
                <a:gd name="connsiteY6" fmla="*/ 17266 h 57746"/>
                <a:gd name="connsiteX7" fmla="*/ 35 w 495332"/>
                <a:gd name="connsiteY7" fmla="*/ 57746 h 57746"/>
                <a:gd name="connsiteX8" fmla="*/ 81293 w 495332"/>
                <a:gd name="connsiteY8" fmla="*/ 40482 h 57746"/>
                <a:gd name="connsiteX0" fmla="*/ 495332 w 495332"/>
                <a:gd name="connsiteY0" fmla="*/ 17265 h 57746"/>
                <a:gd name="connsiteX1" fmla="*/ 412586 w 495332"/>
                <a:gd name="connsiteY1" fmla="*/ 0 h 57746"/>
                <a:gd name="connsiteX2" fmla="*/ 332218 w 495332"/>
                <a:gd name="connsiteY2" fmla="*/ 17265 h 57746"/>
                <a:gd name="connsiteX3" fmla="*/ 245599 w 495332"/>
                <a:gd name="connsiteY3" fmla="*/ 0 h 57746"/>
                <a:gd name="connsiteX4" fmla="*/ 164637 w 495332"/>
                <a:gd name="connsiteY4" fmla="*/ 17264 h 57746"/>
                <a:gd name="connsiteX5" fmla="*/ 80401 w 495332"/>
                <a:gd name="connsiteY5" fmla="*/ 1 h 57746"/>
                <a:gd name="connsiteX6" fmla="*/ 33 w 495332"/>
                <a:gd name="connsiteY6" fmla="*/ 17266 h 57746"/>
                <a:gd name="connsiteX7" fmla="*/ 35 w 495332"/>
                <a:gd name="connsiteY7" fmla="*/ 57746 h 57746"/>
                <a:gd name="connsiteX0" fmla="*/ 495299 w 495299"/>
                <a:gd name="connsiteY0" fmla="*/ 17265 h 17266"/>
                <a:gd name="connsiteX1" fmla="*/ 412553 w 495299"/>
                <a:gd name="connsiteY1" fmla="*/ 0 h 17266"/>
                <a:gd name="connsiteX2" fmla="*/ 332185 w 495299"/>
                <a:gd name="connsiteY2" fmla="*/ 17265 h 17266"/>
                <a:gd name="connsiteX3" fmla="*/ 245566 w 495299"/>
                <a:gd name="connsiteY3" fmla="*/ 0 h 17266"/>
                <a:gd name="connsiteX4" fmla="*/ 164604 w 495299"/>
                <a:gd name="connsiteY4" fmla="*/ 17264 h 17266"/>
                <a:gd name="connsiteX5" fmla="*/ 80368 w 495299"/>
                <a:gd name="connsiteY5" fmla="*/ 1 h 17266"/>
                <a:gd name="connsiteX6" fmla="*/ 0 w 495299"/>
                <a:gd name="connsiteY6" fmla="*/ 17266 h 17266"/>
                <a:gd name="connsiteX0" fmla="*/ 495299 w 495299"/>
                <a:gd name="connsiteY0" fmla="*/ 17265 h 17329"/>
                <a:gd name="connsiteX1" fmla="*/ 412553 w 495299"/>
                <a:gd name="connsiteY1" fmla="*/ 0 h 17329"/>
                <a:gd name="connsiteX2" fmla="*/ 332185 w 495299"/>
                <a:gd name="connsiteY2" fmla="*/ 17265 h 17329"/>
                <a:gd name="connsiteX3" fmla="*/ 245566 w 495299"/>
                <a:gd name="connsiteY3" fmla="*/ 0 h 17329"/>
                <a:gd name="connsiteX4" fmla="*/ 164604 w 495299"/>
                <a:gd name="connsiteY4" fmla="*/ 17264 h 17329"/>
                <a:gd name="connsiteX5" fmla="*/ 80368 w 495299"/>
                <a:gd name="connsiteY5" fmla="*/ 1 h 17329"/>
                <a:gd name="connsiteX6" fmla="*/ 0 w 495299"/>
                <a:gd name="connsiteY6" fmla="*/ 17266 h 17329"/>
                <a:gd name="connsiteX0" fmla="*/ 495299 w 495299"/>
                <a:gd name="connsiteY0" fmla="*/ 17265 h 17266"/>
                <a:gd name="connsiteX1" fmla="*/ 412553 w 495299"/>
                <a:gd name="connsiteY1" fmla="*/ 0 h 17266"/>
                <a:gd name="connsiteX2" fmla="*/ 332185 w 495299"/>
                <a:gd name="connsiteY2" fmla="*/ 17265 h 17266"/>
                <a:gd name="connsiteX3" fmla="*/ 245566 w 495299"/>
                <a:gd name="connsiteY3" fmla="*/ 0 h 17266"/>
                <a:gd name="connsiteX4" fmla="*/ 164604 w 495299"/>
                <a:gd name="connsiteY4" fmla="*/ 17264 h 17266"/>
                <a:gd name="connsiteX5" fmla="*/ 80368 w 495299"/>
                <a:gd name="connsiteY5" fmla="*/ 1 h 17266"/>
                <a:gd name="connsiteX6" fmla="*/ 0 w 495299"/>
                <a:gd name="connsiteY6" fmla="*/ 17266 h 17266"/>
                <a:gd name="connsiteX0" fmla="*/ 495299 w 495299"/>
                <a:gd name="connsiteY0" fmla="*/ 17265 h 17271"/>
                <a:gd name="connsiteX1" fmla="*/ 412553 w 495299"/>
                <a:gd name="connsiteY1" fmla="*/ 0 h 17271"/>
                <a:gd name="connsiteX2" fmla="*/ 332185 w 495299"/>
                <a:gd name="connsiteY2" fmla="*/ 17265 h 17271"/>
                <a:gd name="connsiteX3" fmla="*/ 245566 w 495299"/>
                <a:gd name="connsiteY3" fmla="*/ 0 h 17271"/>
                <a:gd name="connsiteX4" fmla="*/ 164604 w 495299"/>
                <a:gd name="connsiteY4" fmla="*/ 17264 h 17271"/>
                <a:gd name="connsiteX5" fmla="*/ 80368 w 495299"/>
                <a:gd name="connsiteY5" fmla="*/ 1 h 17271"/>
                <a:gd name="connsiteX6" fmla="*/ 0 w 495299"/>
                <a:gd name="connsiteY6" fmla="*/ 17266 h 17271"/>
                <a:gd name="connsiteX0" fmla="*/ 495299 w 495299"/>
                <a:gd name="connsiteY0" fmla="*/ 17265 h 17359"/>
                <a:gd name="connsiteX1" fmla="*/ 412553 w 495299"/>
                <a:gd name="connsiteY1" fmla="*/ 0 h 17359"/>
                <a:gd name="connsiteX2" fmla="*/ 332185 w 495299"/>
                <a:gd name="connsiteY2" fmla="*/ 17265 h 17359"/>
                <a:gd name="connsiteX3" fmla="*/ 245566 w 495299"/>
                <a:gd name="connsiteY3" fmla="*/ 0 h 17359"/>
                <a:gd name="connsiteX4" fmla="*/ 164604 w 495299"/>
                <a:gd name="connsiteY4" fmla="*/ 17264 h 17359"/>
                <a:gd name="connsiteX5" fmla="*/ 80368 w 495299"/>
                <a:gd name="connsiteY5" fmla="*/ 1 h 17359"/>
                <a:gd name="connsiteX6" fmla="*/ 0 w 495299"/>
                <a:gd name="connsiteY6" fmla="*/ 17266 h 17359"/>
                <a:gd name="connsiteX0" fmla="*/ 495299 w 495299"/>
                <a:gd name="connsiteY0" fmla="*/ 17265 h 17271"/>
                <a:gd name="connsiteX1" fmla="*/ 412553 w 495299"/>
                <a:gd name="connsiteY1" fmla="*/ 0 h 17271"/>
                <a:gd name="connsiteX2" fmla="*/ 332185 w 495299"/>
                <a:gd name="connsiteY2" fmla="*/ 17265 h 17271"/>
                <a:gd name="connsiteX3" fmla="*/ 245566 w 495299"/>
                <a:gd name="connsiteY3" fmla="*/ 0 h 17271"/>
                <a:gd name="connsiteX4" fmla="*/ 164604 w 495299"/>
                <a:gd name="connsiteY4" fmla="*/ 17264 h 17271"/>
                <a:gd name="connsiteX5" fmla="*/ 80368 w 495299"/>
                <a:gd name="connsiteY5" fmla="*/ 1 h 17271"/>
                <a:gd name="connsiteX6" fmla="*/ 0 w 495299"/>
                <a:gd name="connsiteY6" fmla="*/ 17266 h 17271"/>
                <a:gd name="connsiteX0" fmla="*/ 495299 w 495299"/>
                <a:gd name="connsiteY0" fmla="*/ 17265 h 17359"/>
                <a:gd name="connsiteX1" fmla="*/ 412553 w 495299"/>
                <a:gd name="connsiteY1" fmla="*/ 0 h 17359"/>
                <a:gd name="connsiteX2" fmla="*/ 332185 w 495299"/>
                <a:gd name="connsiteY2" fmla="*/ 17265 h 17359"/>
                <a:gd name="connsiteX3" fmla="*/ 245566 w 495299"/>
                <a:gd name="connsiteY3" fmla="*/ 0 h 17359"/>
                <a:gd name="connsiteX4" fmla="*/ 164604 w 495299"/>
                <a:gd name="connsiteY4" fmla="*/ 17264 h 17359"/>
                <a:gd name="connsiteX5" fmla="*/ 80368 w 495299"/>
                <a:gd name="connsiteY5" fmla="*/ 1 h 17359"/>
                <a:gd name="connsiteX6" fmla="*/ 0 w 495299"/>
                <a:gd name="connsiteY6" fmla="*/ 17266 h 17359"/>
                <a:gd name="connsiteX0" fmla="*/ 495299 w 495299"/>
                <a:gd name="connsiteY0" fmla="*/ 17265 h 17284"/>
                <a:gd name="connsiteX1" fmla="*/ 412553 w 495299"/>
                <a:gd name="connsiteY1" fmla="*/ 0 h 17284"/>
                <a:gd name="connsiteX2" fmla="*/ 332185 w 495299"/>
                <a:gd name="connsiteY2" fmla="*/ 17265 h 17284"/>
                <a:gd name="connsiteX3" fmla="*/ 245566 w 495299"/>
                <a:gd name="connsiteY3" fmla="*/ 0 h 17284"/>
                <a:gd name="connsiteX4" fmla="*/ 164604 w 495299"/>
                <a:gd name="connsiteY4" fmla="*/ 17264 h 17284"/>
                <a:gd name="connsiteX5" fmla="*/ 80368 w 495299"/>
                <a:gd name="connsiteY5" fmla="*/ 1 h 17284"/>
                <a:gd name="connsiteX6" fmla="*/ 0 w 495299"/>
                <a:gd name="connsiteY6" fmla="*/ 17266 h 17284"/>
                <a:gd name="connsiteX0" fmla="*/ 495299 w 495299"/>
                <a:gd name="connsiteY0" fmla="*/ 17265 h 17329"/>
                <a:gd name="connsiteX1" fmla="*/ 412553 w 495299"/>
                <a:gd name="connsiteY1" fmla="*/ 0 h 17329"/>
                <a:gd name="connsiteX2" fmla="*/ 332185 w 495299"/>
                <a:gd name="connsiteY2" fmla="*/ 17265 h 17329"/>
                <a:gd name="connsiteX3" fmla="*/ 245566 w 495299"/>
                <a:gd name="connsiteY3" fmla="*/ 0 h 17329"/>
                <a:gd name="connsiteX4" fmla="*/ 164604 w 495299"/>
                <a:gd name="connsiteY4" fmla="*/ 17264 h 17329"/>
                <a:gd name="connsiteX5" fmla="*/ 80368 w 495299"/>
                <a:gd name="connsiteY5" fmla="*/ 1 h 17329"/>
                <a:gd name="connsiteX6" fmla="*/ 0 w 495299"/>
                <a:gd name="connsiteY6" fmla="*/ 17266 h 17329"/>
                <a:gd name="connsiteX0" fmla="*/ 495299 w 495299"/>
                <a:gd name="connsiteY0" fmla="*/ 17265 h 17303"/>
                <a:gd name="connsiteX1" fmla="*/ 412553 w 495299"/>
                <a:gd name="connsiteY1" fmla="*/ 0 h 17303"/>
                <a:gd name="connsiteX2" fmla="*/ 332185 w 495299"/>
                <a:gd name="connsiteY2" fmla="*/ 17265 h 17303"/>
                <a:gd name="connsiteX3" fmla="*/ 245566 w 495299"/>
                <a:gd name="connsiteY3" fmla="*/ 0 h 17303"/>
                <a:gd name="connsiteX4" fmla="*/ 164604 w 495299"/>
                <a:gd name="connsiteY4" fmla="*/ 17264 h 17303"/>
                <a:gd name="connsiteX5" fmla="*/ 80368 w 495299"/>
                <a:gd name="connsiteY5" fmla="*/ 1 h 17303"/>
                <a:gd name="connsiteX6" fmla="*/ 0 w 495299"/>
                <a:gd name="connsiteY6" fmla="*/ 17266 h 17303"/>
                <a:gd name="connsiteX0" fmla="*/ 495299 w 495299"/>
                <a:gd name="connsiteY0" fmla="*/ 17265 h 17271"/>
                <a:gd name="connsiteX1" fmla="*/ 412553 w 495299"/>
                <a:gd name="connsiteY1" fmla="*/ 0 h 17271"/>
                <a:gd name="connsiteX2" fmla="*/ 332185 w 495299"/>
                <a:gd name="connsiteY2" fmla="*/ 17265 h 17271"/>
                <a:gd name="connsiteX3" fmla="*/ 245566 w 495299"/>
                <a:gd name="connsiteY3" fmla="*/ 0 h 17271"/>
                <a:gd name="connsiteX4" fmla="*/ 164604 w 495299"/>
                <a:gd name="connsiteY4" fmla="*/ 17264 h 17271"/>
                <a:gd name="connsiteX5" fmla="*/ 80368 w 495299"/>
                <a:gd name="connsiteY5" fmla="*/ 1 h 17271"/>
                <a:gd name="connsiteX6" fmla="*/ 0 w 495299"/>
                <a:gd name="connsiteY6" fmla="*/ 17266 h 17271"/>
                <a:gd name="connsiteX0" fmla="*/ 495299 w 495299"/>
                <a:gd name="connsiteY0" fmla="*/ 17265 h 17284"/>
                <a:gd name="connsiteX1" fmla="*/ 412553 w 495299"/>
                <a:gd name="connsiteY1" fmla="*/ 0 h 17284"/>
                <a:gd name="connsiteX2" fmla="*/ 332185 w 495299"/>
                <a:gd name="connsiteY2" fmla="*/ 17265 h 17284"/>
                <a:gd name="connsiteX3" fmla="*/ 245566 w 495299"/>
                <a:gd name="connsiteY3" fmla="*/ 0 h 17284"/>
                <a:gd name="connsiteX4" fmla="*/ 164604 w 495299"/>
                <a:gd name="connsiteY4" fmla="*/ 17264 h 17284"/>
                <a:gd name="connsiteX5" fmla="*/ 80368 w 495299"/>
                <a:gd name="connsiteY5" fmla="*/ 1 h 17284"/>
                <a:gd name="connsiteX6" fmla="*/ 0 w 495299"/>
                <a:gd name="connsiteY6" fmla="*/ 17266 h 17284"/>
                <a:gd name="connsiteX0" fmla="*/ 495299 w 495299"/>
                <a:gd name="connsiteY0" fmla="*/ 17265 h 17284"/>
                <a:gd name="connsiteX1" fmla="*/ 412553 w 495299"/>
                <a:gd name="connsiteY1" fmla="*/ 0 h 17284"/>
                <a:gd name="connsiteX2" fmla="*/ 332185 w 495299"/>
                <a:gd name="connsiteY2" fmla="*/ 17265 h 17284"/>
                <a:gd name="connsiteX3" fmla="*/ 245566 w 495299"/>
                <a:gd name="connsiteY3" fmla="*/ 0 h 17284"/>
                <a:gd name="connsiteX4" fmla="*/ 164604 w 495299"/>
                <a:gd name="connsiteY4" fmla="*/ 17264 h 17284"/>
                <a:gd name="connsiteX5" fmla="*/ 80368 w 495299"/>
                <a:gd name="connsiteY5" fmla="*/ 1 h 17284"/>
                <a:gd name="connsiteX6" fmla="*/ 0 w 495299"/>
                <a:gd name="connsiteY6" fmla="*/ 17266 h 17284"/>
                <a:gd name="connsiteX0" fmla="*/ 495299 w 495299"/>
                <a:gd name="connsiteY0" fmla="*/ 17265 h 17344"/>
                <a:gd name="connsiteX1" fmla="*/ 412553 w 495299"/>
                <a:gd name="connsiteY1" fmla="*/ 0 h 17344"/>
                <a:gd name="connsiteX2" fmla="*/ 332185 w 495299"/>
                <a:gd name="connsiteY2" fmla="*/ 17265 h 17344"/>
                <a:gd name="connsiteX3" fmla="*/ 245566 w 495299"/>
                <a:gd name="connsiteY3" fmla="*/ 0 h 17344"/>
                <a:gd name="connsiteX4" fmla="*/ 164604 w 495299"/>
                <a:gd name="connsiteY4" fmla="*/ 17264 h 17344"/>
                <a:gd name="connsiteX5" fmla="*/ 80368 w 495299"/>
                <a:gd name="connsiteY5" fmla="*/ 1 h 17344"/>
                <a:gd name="connsiteX6" fmla="*/ 0 w 495299"/>
                <a:gd name="connsiteY6" fmla="*/ 17266 h 17344"/>
                <a:gd name="connsiteX0" fmla="*/ 495299 w 495299"/>
                <a:gd name="connsiteY0" fmla="*/ 17265 h 17294"/>
                <a:gd name="connsiteX1" fmla="*/ 412553 w 495299"/>
                <a:gd name="connsiteY1" fmla="*/ 0 h 17294"/>
                <a:gd name="connsiteX2" fmla="*/ 332185 w 495299"/>
                <a:gd name="connsiteY2" fmla="*/ 17265 h 17294"/>
                <a:gd name="connsiteX3" fmla="*/ 245566 w 495299"/>
                <a:gd name="connsiteY3" fmla="*/ 0 h 17294"/>
                <a:gd name="connsiteX4" fmla="*/ 164604 w 495299"/>
                <a:gd name="connsiteY4" fmla="*/ 17264 h 17294"/>
                <a:gd name="connsiteX5" fmla="*/ 80368 w 495299"/>
                <a:gd name="connsiteY5" fmla="*/ 1 h 17294"/>
                <a:gd name="connsiteX6" fmla="*/ 0 w 495299"/>
                <a:gd name="connsiteY6" fmla="*/ 17266 h 17294"/>
                <a:gd name="connsiteX0" fmla="*/ 495299 w 495299"/>
                <a:gd name="connsiteY0" fmla="*/ 17265 h 17294"/>
                <a:gd name="connsiteX1" fmla="*/ 412553 w 495299"/>
                <a:gd name="connsiteY1" fmla="*/ 0 h 17294"/>
                <a:gd name="connsiteX2" fmla="*/ 332185 w 495299"/>
                <a:gd name="connsiteY2" fmla="*/ 17265 h 17294"/>
                <a:gd name="connsiteX3" fmla="*/ 245566 w 495299"/>
                <a:gd name="connsiteY3" fmla="*/ 0 h 17294"/>
                <a:gd name="connsiteX4" fmla="*/ 164604 w 495299"/>
                <a:gd name="connsiteY4" fmla="*/ 17264 h 17294"/>
                <a:gd name="connsiteX5" fmla="*/ 80368 w 495299"/>
                <a:gd name="connsiteY5" fmla="*/ 1 h 17294"/>
                <a:gd name="connsiteX6" fmla="*/ 0 w 495299"/>
                <a:gd name="connsiteY6" fmla="*/ 17266 h 17294"/>
                <a:gd name="connsiteX0" fmla="*/ 495299 w 495299"/>
                <a:gd name="connsiteY0" fmla="*/ 17265 h 17284"/>
                <a:gd name="connsiteX1" fmla="*/ 412553 w 495299"/>
                <a:gd name="connsiteY1" fmla="*/ 0 h 17284"/>
                <a:gd name="connsiteX2" fmla="*/ 332185 w 495299"/>
                <a:gd name="connsiteY2" fmla="*/ 17265 h 17284"/>
                <a:gd name="connsiteX3" fmla="*/ 245566 w 495299"/>
                <a:gd name="connsiteY3" fmla="*/ 0 h 17284"/>
                <a:gd name="connsiteX4" fmla="*/ 164604 w 495299"/>
                <a:gd name="connsiteY4" fmla="*/ 17264 h 17284"/>
                <a:gd name="connsiteX5" fmla="*/ 80368 w 495299"/>
                <a:gd name="connsiteY5" fmla="*/ 1 h 17284"/>
                <a:gd name="connsiteX6" fmla="*/ 0 w 495299"/>
                <a:gd name="connsiteY6" fmla="*/ 17266 h 17284"/>
                <a:gd name="connsiteX0" fmla="*/ 495299 w 495299"/>
                <a:gd name="connsiteY0" fmla="*/ 17265 h 17316"/>
                <a:gd name="connsiteX1" fmla="*/ 412553 w 495299"/>
                <a:gd name="connsiteY1" fmla="*/ 0 h 17316"/>
                <a:gd name="connsiteX2" fmla="*/ 332185 w 495299"/>
                <a:gd name="connsiteY2" fmla="*/ 17265 h 17316"/>
                <a:gd name="connsiteX3" fmla="*/ 245566 w 495299"/>
                <a:gd name="connsiteY3" fmla="*/ 0 h 17316"/>
                <a:gd name="connsiteX4" fmla="*/ 164604 w 495299"/>
                <a:gd name="connsiteY4" fmla="*/ 17264 h 17316"/>
                <a:gd name="connsiteX5" fmla="*/ 80368 w 495299"/>
                <a:gd name="connsiteY5" fmla="*/ 1 h 17316"/>
                <a:gd name="connsiteX6" fmla="*/ 0 w 495299"/>
                <a:gd name="connsiteY6" fmla="*/ 17266 h 17316"/>
                <a:gd name="connsiteX0" fmla="*/ 495299 w 495299"/>
                <a:gd name="connsiteY0" fmla="*/ 17265 h 17284"/>
                <a:gd name="connsiteX1" fmla="*/ 412553 w 495299"/>
                <a:gd name="connsiteY1" fmla="*/ 0 h 17284"/>
                <a:gd name="connsiteX2" fmla="*/ 332185 w 495299"/>
                <a:gd name="connsiteY2" fmla="*/ 17265 h 17284"/>
                <a:gd name="connsiteX3" fmla="*/ 245566 w 495299"/>
                <a:gd name="connsiteY3" fmla="*/ 0 h 17284"/>
                <a:gd name="connsiteX4" fmla="*/ 164604 w 495299"/>
                <a:gd name="connsiteY4" fmla="*/ 17264 h 17284"/>
                <a:gd name="connsiteX5" fmla="*/ 80368 w 495299"/>
                <a:gd name="connsiteY5" fmla="*/ 1 h 17284"/>
                <a:gd name="connsiteX6" fmla="*/ 0 w 495299"/>
                <a:gd name="connsiteY6" fmla="*/ 17266 h 17284"/>
                <a:gd name="connsiteX0" fmla="*/ 495299 w 495299"/>
                <a:gd name="connsiteY0" fmla="*/ 17265 h 17294"/>
                <a:gd name="connsiteX1" fmla="*/ 412553 w 495299"/>
                <a:gd name="connsiteY1" fmla="*/ 0 h 17294"/>
                <a:gd name="connsiteX2" fmla="*/ 332185 w 495299"/>
                <a:gd name="connsiteY2" fmla="*/ 17265 h 17294"/>
                <a:gd name="connsiteX3" fmla="*/ 245566 w 495299"/>
                <a:gd name="connsiteY3" fmla="*/ 0 h 17294"/>
                <a:gd name="connsiteX4" fmla="*/ 164604 w 495299"/>
                <a:gd name="connsiteY4" fmla="*/ 17264 h 17294"/>
                <a:gd name="connsiteX5" fmla="*/ 80368 w 495299"/>
                <a:gd name="connsiteY5" fmla="*/ 1 h 17294"/>
                <a:gd name="connsiteX6" fmla="*/ 0 w 495299"/>
                <a:gd name="connsiteY6" fmla="*/ 17266 h 17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299" h="17294">
                  <a:moveTo>
                    <a:pt x="495299" y="17265"/>
                  </a:moveTo>
                  <a:cubicBezTo>
                    <a:pt x="471882" y="17959"/>
                    <a:pt x="439739" y="0"/>
                    <a:pt x="412553" y="0"/>
                  </a:cubicBezTo>
                  <a:cubicBezTo>
                    <a:pt x="385367" y="0"/>
                    <a:pt x="360016" y="17265"/>
                    <a:pt x="332185" y="17265"/>
                  </a:cubicBezTo>
                  <a:cubicBezTo>
                    <a:pt x="304354" y="17265"/>
                    <a:pt x="273496" y="0"/>
                    <a:pt x="245566" y="0"/>
                  </a:cubicBezTo>
                  <a:cubicBezTo>
                    <a:pt x="217636" y="0"/>
                    <a:pt x="192137" y="17264"/>
                    <a:pt x="164604" y="17264"/>
                  </a:cubicBezTo>
                  <a:cubicBezTo>
                    <a:pt x="137071" y="17264"/>
                    <a:pt x="107802" y="1"/>
                    <a:pt x="80368" y="1"/>
                  </a:cubicBezTo>
                  <a:cubicBezTo>
                    <a:pt x="52934" y="1"/>
                    <a:pt x="24064" y="18110"/>
                    <a:pt x="0" y="17266"/>
                  </a:cubicBezTo>
                </a:path>
              </a:pathLst>
            </a:cu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29" name="Freeform 28"/>
            <p:cNvSpPr/>
            <p:nvPr/>
          </p:nvSpPr>
          <p:spPr>
            <a:xfrm>
              <a:off x="2914913" y="2148322"/>
              <a:ext cx="3984303" cy="4136897"/>
            </a:xfrm>
            <a:custGeom>
              <a:avLst/>
              <a:gdLst>
                <a:gd name="connsiteX0" fmla="*/ 1958272 w 3867993"/>
                <a:gd name="connsiteY0" fmla="*/ 3649508 h 3649508"/>
                <a:gd name="connsiteX1" fmla="*/ 0 w 3867993"/>
                <a:gd name="connsiteY1" fmla="*/ 1675052 h 3649508"/>
                <a:gd name="connsiteX2" fmla="*/ 898216 w 3867993"/>
                <a:gd name="connsiteY2" fmla="*/ 2265770 h 3649508"/>
                <a:gd name="connsiteX3" fmla="*/ 380326 w 3867993"/>
                <a:gd name="connsiteY3" fmla="*/ 1189530 h 3649508"/>
                <a:gd name="connsiteX4" fmla="*/ 1173345 w 3867993"/>
                <a:gd name="connsiteY4" fmla="*/ 1974457 h 3649508"/>
                <a:gd name="connsiteX5" fmla="*/ 801111 w 3867993"/>
                <a:gd name="connsiteY5" fmla="*/ 614995 h 3649508"/>
                <a:gd name="connsiteX6" fmla="*/ 1456566 w 3867993"/>
                <a:gd name="connsiteY6" fmla="*/ 1739788 h 3649508"/>
                <a:gd name="connsiteX7" fmla="*/ 1294726 w 3867993"/>
                <a:gd name="connsiteY7" fmla="*/ 291314 h 3649508"/>
                <a:gd name="connsiteX8" fmla="*/ 1804524 w 3867993"/>
                <a:gd name="connsiteY8" fmla="*/ 1577947 h 3649508"/>
                <a:gd name="connsiteX9" fmla="*/ 1925904 w 3867993"/>
                <a:gd name="connsiteY9" fmla="*/ 0 h 3649508"/>
                <a:gd name="connsiteX10" fmla="*/ 2095837 w 3867993"/>
                <a:gd name="connsiteY10" fmla="*/ 1561763 h 3649508"/>
                <a:gd name="connsiteX11" fmla="*/ 2638003 w 3867993"/>
                <a:gd name="connsiteY11" fmla="*/ 242761 h 3649508"/>
                <a:gd name="connsiteX12" fmla="*/ 2492347 w 3867993"/>
                <a:gd name="connsiteY12" fmla="*/ 1755972 h 3649508"/>
                <a:gd name="connsiteX13" fmla="*/ 3099249 w 3867993"/>
                <a:gd name="connsiteY13" fmla="*/ 574535 h 3649508"/>
                <a:gd name="connsiteX14" fmla="*/ 2783660 w 3867993"/>
                <a:gd name="connsiteY14" fmla="*/ 1998733 h 3649508"/>
                <a:gd name="connsiteX15" fmla="*/ 3552403 w 3867993"/>
                <a:gd name="connsiteY15" fmla="*/ 1116701 h 3649508"/>
                <a:gd name="connsiteX16" fmla="*/ 3139710 w 3867993"/>
                <a:gd name="connsiteY16" fmla="*/ 2233402 h 3649508"/>
                <a:gd name="connsiteX17" fmla="*/ 3867993 w 3867993"/>
                <a:gd name="connsiteY17" fmla="*/ 1683144 h 3649508"/>
                <a:gd name="connsiteX18" fmla="*/ 1958272 w 3867993"/>
                <a:gd name="connsiteY18" fmla="*/ 3649508 h 3649508"/>
                <a:gd name="connsiteX0" fmla="*/ 1958272 w 3867993"/>
                <a:gd name="connsiteY0" fmla="*/ 3649508 h 3649508"/>
                <a:gd name="connsiteX1" fmla="*/ 0 w 3867993"/>
                <a:gd name="connsiteY1" fmla="*/ 1675052 h 3649508"/>
                <a:gd name="connsiteX2" fmla="*/ 898216 w 3867993"/>
                <a:gd name="connsiteY2" fmla="*/ 2265770 h 3649508"/>
                <a:gd name="connsiteX3" fmla="*/ 380326 w 3867993"/>
                <a:gd name="connsiteY3" fmla="*/ 1189530 h 3649508"/>
                <a:gd name="connsiteX4" fmla="*/ 1173345 w 3867993"/>
                <a:gd name="connsiteY4" fmla="*/ 1974457 h 3649508"/>
                <a:gd name="connsiteX5" fmla="*/ 801111 w 3867993"/>
                <a:gd name="connsiteY5" fmla="*/ 614995 h 3649508"/>
                <a:gd name="connsiteX6" fmla="*/ 1456566 w 3867993"/>
                <a:gd name="connsiteY6" fmla="*/ 1739788 h 3649508"/>
                <a:gd name="connsiteX7" fmla="*/ 1294726 w 3867993"/>
                <a:gd name="connsiteY7" fmla="*/ 291314 h 3649508"/>
                <a:gd name="connsiteX8" fmla="*/ 1804524 w 3867993"/>
                <a:gd name="connsiteY8" fmla="*/ 1577947 h 3649508"/>
                <a:gd name="connsiteX9" fmla="*/ 1925904 w 3867993"/>
                <a:gd name="connsiteY9" fmla="*/ 0 h 3649508"/>
                <a:gd name="connsiteX10" fmla="*/ 2095837 w 3867993"/>
                <a:gd name="connsiteY10" fmla="*/ 1561763 h 3649508"/>
                <a:gd name="connsiteX11" fmla="*/ 2638003 w 3867993"/>
                <a:gd name="connsiteY11" fmla="*/ 242761 h 3649508"/>
                <a:gd name="connsiteX12" fmla="*/ 2492347 w 3867993"/>
                <a:gd name="connsiteY12" fmla="*/ 1755972 h 3649508"/>
                <a:gd name="connsiteX13" fmla="*/ 3099249 w 3867993"/>
                <a:gd name="connsiteY13" fmla="*/ 574535 h 3649508"/>
                <a:gd name="connsiteX14" fmla="*/ 2783660 w 3867993"/>
                <a:gd name="connsiteY14" fmla="*/ 1998733 h 3649508"/>
                <a:gd name="connsiteX15" fmla="*/ 3552403 w 3867993"/>
                <a:gd name="connsiteY15" fmla="*/ 1116701 h 3649508"/>
                <a:gd name="connsiteX16" fmla="*/ 3139710 w 3867993"/>
                <a:gd name="connsiteY16" fmla="*/ 2233402 h 3649508"/>
                <a:gd name="connsiteX17" fmla="*/ 3867993 w 3867993"/>
                <a:gd name="connsiteY17" fmla="*/ 1683144 h 3649508"/>
                <a:gd name="connsiteX18" fmla="*/ 1958272 w 3867993"/>
                <a:gd name="connsiteY18" fmla="*/ 3649508 h 3649508"/>
                <a:gd name="connsiteX0" fmla="*/ 1958272 w 3867993"/>
                <a:gd name="connsiteY0" fmla="*/ 3649508 h 3649508"/>
                <a:gd name="connsiteX1" fmla="*/ 0 w 3867993"/>
                <a:gd name="connsiteY1" fmla="*/ 1675052 h 3649508"/>
                <a:gd name="connsiteX2" fmla="*/ 898216 w 3867993"/>
                <a:gd name="connsiteY2" fmla="*/ 2265770 h 3649508"/>
                <a:gd name="connsiteX3" fmla="*/ 380326 w 3867993"/>
                <a:gd name="connsiteY3" fmla="*/ 1189530 h 3649508"/>
                <a:gd name="connsiteX4" fmla="*/ 1173345 w 3867993"/>
                <a:gd name="connsiteY4" fmla="*/ 1974457 h 3649508"/>
                <a:gd name="connsiteX5" fmla="*/ 801111 w 3867993"/>
                <a:gd name="connsiteY5" fmla="*/ 614995 h 3649508"/>
                <a:gd name="connsiteX6" fmla="*/ 1456566 w 3867993"/>
                <a:gd name="connsiteY6" fmla="*/ 1739788 h 3649508"/>
                <a:gd name="connsiteX7" fmla="*/ 1294726 w 3867993"/>
                <a:gd name="connsiteY7" fmla="*/ 291314 h 3649508"/>
                <a:gd name="connsiteX8" fmla="*/ 1804524 w 3867993"/>
                <a:gd name="connsiteY8" fmla="*/ 1577947 h 3649508"/>
                <a:gd name="connsiteX9" fmla="*/ 1925904 w 3867993"/>
                <a:gd name="connsiteY9" fmla="*/ 0 h 3649508"/>
                <a:gd name="connsiteX10" fmla="*/ 2095837 w 3867993"/>
                <a:gd name="connsiteY10" fmla="*/ 1561763 h 3649508"/>
                <a:gd name="connsiteX11" fmla="*/ 2638003 w 3867993"/>
                <a:gd name="connsiteY11" fmla="*/ 242761 h 3649508"/>
                <a:gd name="connsiteX12" fmla="*/ 2492347 w 3867993"/>
                <a:gd name="connsiteY12" fmla="*/ 1755972 h 3649508"/>
                <a:gd name="connsiteX13" fmla="*/ 3099249 w 3867993"/>
                <a:gd name="connsiteY13" fmla="*/ 574535 h 3649508"/>
                <a:gd name="connsiteX14" fmla="*/ 2783660 w 3867993"/>
                <a:gd name="connsiteY14" fmla="*/ 1998733 h 3649508"/>
                <a:gd name="connsiteX15" fmla="*/ 3552403 w 3867993"/>
                <a:gd name="connsiteY15" fmla="*/ 1116701 h 3649508"/>
                <a:gd name="connsiteX16" fmla="*/ 3139710 w 3867993"/>
                <a:gd name="connsiteY16" fmla="*/ 2233402 h 3649508"/>
                <a:gd name="connsiteX17" fmla="*/ 3867993 w 3867993"/>
                <a:gd name="connsiteY17" fmla="*/ 1683144 h 3649508"/>
                <a:gd name="connsiteX18" fmla="*/ 1958272 w 3867993"/>
                <a:gd name="connsiteY18" fmla="*/ 3649508 h 3649508"/>
                <a:gd name="connsiteX0" fmla="*/ 1958272 w 3867993"/>
                <a:gd name="connsiteY0" fmla="*/ 3649508 h 3649508"/>
                <a:gd name="connsiteX1" fmla="*/ 0 w 3867993"/>
                <a:gd name="connsiteY1" fmla="*/ 1675052 h 3649508"/>
                <a:gd name="connsiteX2" fmla="*/ 898216 w 3867993"/>
                <a:gd name="connsiteY2" fmla="*/ 2265770 h 3649508"/>
                <a:gd name="connsiteX3" fmla="*/ 380326 w 3867993"/>
                <a:gd name="connsiteY3" fmla="*/ 1189530 h 3649508"/>
                <a:gd name="connsiteX4" fmla="*/ 1173345 w 3867993"/>
                <a:gd name="connsiteY4" fmla="*/ 1974457 h 3649508"/>
                <a:gd name="connsiteX5" fmla="*/ 801111 w 3867993"/>
                <a:gd name="connsiteY5" fmla="*/ 614995 h 3649508"/>
                <a:gd name="connsiteX6" fmla="*/ 1456566 w 3867993"/>
                <a:gd name="connsiteY6" fmla="*/ 1739788 h 3649508"/>
                <a:gd name="connsiteX7" fmla="*/ 1294726 w 3867993"/>
                <a:gd name="connsiteY7" fmla="*/ 291314 h 3649508"/>
                <a:gd name="connsiteX8" fmla="*/ 1804524 w 3867993"/>
                <a:gd name="connsiteY8" fmla="*/ 1577947 h 3649508"/>
                <a:gd name="connsiteX9" fmla="*/ 1925904 w 3867993"/>
                <a:gd name="connsiteY9" fmla="*/ 0 h 3649508"/>
                <a:gd name="connsiteX10" fmla="*/ 2095837 w 3867993"/>
                <a:gd name="connsiteY10" fmla="*/ 1561763 h 3649508"/>
                <a:gd name="connsiteX11" fmla="*/ 2638003 w 3867993"/>
                <a:gd name="connsiteY11" fmla="*/ 242761 h 3649508"/>
                <a:gd name="connsiteX12" fmla="*/ 2492347 w 3867993"/>
                <a:gd name="connsiteY12" fmla="*/ 1755972 h 3649508"/>
                <a:gd name="connsiteX13" fmla="*/ 3099249 w 3867993"/>
                <a:gd name="connsiteY13" fmla="*/ 574535 h 3649508"/>
                <a:gd name="connsiteX14" fmla="*/ 2783660 w 3867993"/>
                <a:gd name="connsiteY14" fmla="*/ 1998733 h 3649508"/>
                <a:gd name="connsiteX15" fmla="*/ 3552403 w 3867993"/>
                <a:gd name="connsiteY15" fmla="*/ 1116701 h 3649508"/>
                <a:gd name="connsiteX16" fmla="*/ 3139710 w 3867993"/>
                <a:gd name="connsiteY16" fmla="*/ 2233402 h 3649508"/>
                <a:gd name="connsiteX17" fmla="*/ 3867993 w 3867993"/>
                <a:gd name="connsiteY17" fmla="*/ 1683144 h 3649508"/>
                <a:gd name="connsiteX18" fmla="*/ 1958272 w 3867993"/>
                <a:gd name="connsiteY18" fmla="*/ 3649508 h 3649508"/>
                <a:gd name="connsiteX0" fmla="*/ 1958272 w 3867993"/>
                <a:gd name="connsiteY0" fmla="*/ 3649508 h 3649508"/>
                <a:gd name="connsiteX1" fmla="*/ 0 w 3867993"/>
                <a:gd name="connsiteY1" fmla="*/ 1675052 h 3649508"/>
                <a:gd name="connsiteX2" fmla="*/ 898216 w 3867993"/>
                <a:gd name="connsiteY2" fmla="*/ 2265770 h 3649508"/>
                <a:gd name="connsiteX3" fmla="*/ 380326 w 3867993"/>
                <a:gd name="connsiteY3" fmla="*/ 1189530 h 3649508"/>
                <a:gd name="connsiteX4" fmla="*/ 1173345 w 3867993"/>
                <a:gd name="connsiteY4" fmla="*/ 1974457 h 3649508"/>
                <a:gd name="connsiteX5" fmla="*/ 801111 w 3867993"/>
                <a:gd name="connsiteY5" fmla="*/ 614995 h 3649508"/>
                <a:gd name="connsiteX6" fmla="*/ 1456566 w 3867993"/>
                <a:gd name="connsiteY6" fmla="*/ 1739788 h 3649508"/>
                <a:gd name="connsiteX7" fmla="*/ 1294726 w 3867993"/>
                <a:gd name="connsiteY7" fmla="*/ 291314 h 3649508"/>
                <a:gd name="connsiteX8" fmla="*/ 1804524 w 3867993"/>
                <a:gd name="connsiteY8" fmla="*/ 1577947 h 3649508"/>
                <a:gd name="connsiteX9" fmla="*/ 1925904 w 3867993"/>
                <a:gd name="connsiteY9" fmla="*/ 0 h 3649508"/>
                <a:gd name="connsiteX10" fmla="*/ 2095837 w 3867993"/>
                <a:gd name="connsiteY10" fmla="*/ 1561763 h 3649508"/>
                <a:gd name="connsiteX11" fmla="*/ 2638003 w 3867993"/>
                <a:gd name="connsiteY11" fmla="*/ 242761 h 3649508"/>
                <a:gd name="connsiteX12" fmla="*/ 2492347 w 3867993"/>
                <a:gd name="connsiteY12" fmla="*/ 1755972 h 3649508"/>
                <a:gd name="connsiteX13" fmla="*/ 3099249 w 3867993"/>
                <a:gd name="connsiteY13" fmla="*/ 574535 h 3649508"/>
                <a:gd name="connsiteX14" fmla="*/ 2783660 w 3867993"/>
                <a:gd name="connsiteY14" fmla="*/ 1998733 h 3649508"/>
                <a:gd name="connsiteX15" fmla="*/ 3552403 w 3867993"/>
                <a:gd name="connsiteY15" fmla="*/ 1116701 h 3649508"/>
                <a:gd name="connsiteX16" fmla="*/ 3139710 w 3867993"/>
                <a:gd name="connsiteY16" fmla="*/ 2233402 h 3649508"/>
                <a:gd name="connsiteX17" fmla="*/ 3867993 w 3867993"/>
                <a:gd name="connsiteY17" fmla="*/ 1683144 h 3649508"/>
                <a:gd name="connsiteX18" fmla="*/ 1958272 w 3867993"/>
                <a:gd name="connsiteY18" fmla="*/ 3649508 h 3649508"/>
                <a:gd name="connsiteX0" fmla="*/ 1958272 w 3867993"/>
                <a:gd name="connsiteY0" fmla="*/ 3739995 h 3739995"/>
                <a:gd name="connsiteX1" fmla="*/ 0 w 3867993"/>
                <a:gd name="connsiteY1" fmla="*/ 1765539 h 3739995"/>
                <a:gd name="connsiteX2" fmla="*/ 898216 w 3867993"/>
                <a:gd name="connsiteY2" fmla="*/ 2356257 h 3739995"/>
                <a:gd name="connsiteX3" fmla="*/ 380326 w 3867993"/>
                <a:gd name="connsiteY3" fmla="*/ 1280017 h 3739995"/>
                <a:gd name="connsiteX4" fmla="*/ 1173345 w 3867993"/>
                <a:gd name="connsiteY4" fmla="*/ 2064944 h 3739995"/>
                <a:gd name="connsiteX5" fmla="*/ 801111 w 3867993"/>
                <a:gd name="connsiteY5" fmla="*/ 705482 h 3739995"/>
                <a:gd name="connsiteX6" fmla="*/ 1456566 w 3867993"/>
                <a:gd name="connsiteY6" fmla="*/ 1830275 h 3739995"/>
                <a:gd name="connsiteX7" fmla="*/ 1294726 w 3867993"/>
                <a:gd name="connsiteY7" fmla="*/ 381801 h 3739995"/>
                <a:gd name="connsiteX8" fmla="*/ 1804524 w 3867993"/>
                <a:gd name="connsiteY8" fmla="*/ 1668434 h 3739995"/>
                <a:gd name="connsiteX9" fmla="*/ 1966385 w 3867993"/>
                <a:gd name="connsiteY9" fmla="*/ 0 h 3739995"/>
                <a:gd name="connsiteX10" fmla="*/ 2095837 w 3867993"/>
                <a:gd name="connsiteY10" fmla="*/ 1652250 h 3739995"/>
                <a:gd name="connsiteX11" fmla="*/ 2638003 w 3867993"/>
                <a:gd name="connsiteY11" fmla="*/ 333248 h 3739995"/>
                <a:gd name="connsiteX12" fmla="*/ 2492347 w 3867993"/>
                <a:gd name="connsiteY12" fmla="*/ 1846459 h 3739995"/>
                <a:gd name="connsiteX13" fmla="*/ 3099249 w 3867993"/>
                <a:gd name="connsiteY13" fmla="*/ 665022 h 3739995"/>
                <a:gd name="connsiteX14" fmla="*/ 2783660 w 3867993"/>
                <a:gd name="connsiteY14" fmla="*/ 2089220 h 3739995"/>
                <a:gd name="connsiteX15" fmla="*/ 3552403 w 3867993"/>
                <a:gd name="connsiteY15" fmla="*/ 1207188 h 3739995"/>
                <a:gd name="connsiteX16" fmla="*/ 3139710 w 3867993"/>
                <a:gd name="connsiteY16" fmla="*/ 2323889 h 3739995"/>
                <a:gd name="connsiteX17" fmla="*/ 3867993 w 3867993"/>
                <a:gd name="connsiteY17" fmla="*/ 1773631 h 3739995"/>
                <a:gd name="connsiteX18" fmla="*/ 1958272 w 3867993"/>
                <a:gd name="connsiteY18" fmla="*/ 3739995 h 3739995"/>
                <a:gd name="connsiteX0" fmla="*/ 1958272 w 3867993"/>
                <a:gd name="connsiteY0" fmla="*/ 3739995 h 3739995"/>
                <a:gd name="connsiteX1" fmla="*/ 0 w 3867993"/>
                <a:gd name="connsiteY1" fmla="*/ 1765539 h 3739995"/>
                <a:gd name="connsiteX2" fmla="*/ 898216 w 3867993"/>
                <a:gd name="connsiteY2" fmla="*/ 2356257 h 3739995"/>
                <a:gd name="connsiteX3" fmla="*/ 380326 w 3867993"/>
                <a:gd name="connsiteY3" fmla="*/ 1280017 h 3739995"/>
                <a:gd name="connsiteX4" fmla="*/ 1173345 w 3867993"/>
                <a:gd name="connsiteY4" fmla="*/ 2064944 h 3739995"/>
                <a:gd name="connsiteX5" fmla="*/ 801111 w 3867993"/>
                <a:gd name="connsiteY5" fmla="*/ 705482 h 3739995"/>
                <a:gd name="connsiteX6" fmla="*/ 1456566 w 3867993"/>
                <a:gd name="connsiteY6" fmla="*/ 1830275 h 3739995"/>
                <a:gd name="connsiteX7" fmla="*/ 1294726 w 3867993"/>
                <a:gd name="connsiteY7" fmla="*/ 381801 h 3739995"/>
                <a:gd name="connsiteX8" fmla="*/ 1804524 w 3867993"/>
                <a:gd name="connsiteY8" fmla="*/ 1668434 h 3739995"/>
                <a:gd name="connsiteX9" fmla="*/ 1966385 w 3867993"/>
                <a:gd name="connsiteY9" fmla="*/ 0 h 3739995"/>
                <a:gd name="connsiteX10" fmla="*/ 2126793 w 3867993"/>
                <a:gd name="connsiteY10" fmla="*/ 1630819 h 3739995"/>
                <a:gd name="connsiteX11" fmla="*/ 2638003 w 3867993"/>
                <a:gd name="connsiteY11" fmla="*/ 333248 h 3739995"/>
                <a:gd name="connsiteX12" fmla="*/ 2492347 w 3867993"/>
                <a:gd name="connsiteY12" fmla="*/ 1846459 h 3739995"/>
                <a:gd name="connsiteX13" fmla="*/ 3099249 w 3867993"/>
                <a:gd name="connsiteY13" fmla="*/ 665022 h 3739995"/>
                <a:gd name="connsiteX14" fmla="*/ 2783660 w 3867993"/>
                <a:gd name="connsiteY14" fmla="*/ 2089220 h 3739995"/>
                <a:gd name="connsiteX15" fmla="*/ 3552403 w 3867993"/>
                <a:gd name="connsiteY15" fmla="*/ 1207188 h 3739995"/>
                <a:gd name="connsiteX16" fmla="*/ 3139710 w 3867993"/>
                <a:gd name="connsiteY16" fmla="*/ 2323889 h 3739995"/>
                <a:gd name="connsiteX17" fmla="*/ 3867993 w 3867993"/>
                <a:gd name="connsiteY17" fmla="*/ 1773631 h 3739995"/>
                <a:gd name="connsiteX18" fmla="*/ 1958272 w 3867993"/>
                <a:gd name="connsiteY18" fmla="*/ 3739995 h 3739995"/>
                <a:gd name="connsiteX0" fmla="*/ 1958272 w 3867993"/>
                <a:gd name="connsiteY0" fmla="*/ 3782858 h 3782858"/>
                <a:gd name="connsiteX1" fmla="*/ 0 w 3867993"/>
                <a:gd name="connsiteY1" fmla="*/ 1808402 h 3782858"/>
                <a:gd name="connsiteX2" fmla="*/ 898216 w 3867993"/>
                <a:gd name="connsiteY2" fmla="*/ 2399120 h 3782858"/>
                <a:gd name="connsiteX3" fmla="*/ 380326 w 3867993"/>
                <a:gd name="connsiteY3" fmla="*/ 1322880 h 3782858"/>
                <a:gd name="connsiteX4" fmla="*/ 1173345 w 3867993"/>
                <a:gd name="connsiteY4" fmla="*/ 2107807 h 3782858"/>
                <a:gd name="connsiteX5" fmla="*/ 801111 w 3867993"/>
                <a:gd name="connsiteY5" fmla="*/ 748345 h 3782858"/>
                <a:gd name="connsiteX6" fmla="*/ 1456566 w 3867993"/>
                <a:gd name="connsiteY6" fmla="*/ 1873138 h 3782858"/>
                <a:gd name="connsiteX7" fmla="*/ 1294726 w 3867993"/>
                <a:gd name="connsiteY7" fmla="*/ 424664 h 3782858"/>
                <a:gd name="connsiteX8" fmla="*/ 1804524 w 3867993"/>
                <a:gd name="connsiteY8" fmla="*/ 1711297 h 3782858"/>
                <a:gd name="connsiteX9" fmla="*/ 1973529 w 3867993"/>
                <a:gd name="connsiteY9" fmla="*/ 0 h 3782858"/>
                <a:gd name="connsiteX10" fmla="*/ 2126793 w 3867993"/>
                <a:gd name="connsiteY10" fmla="*/ 1673682 h 3782858"/>
                <a:gd name="connsiteX11" fmla="*/ 2638003 w 3867993"/>
                <a:gd name="connsiteY11" fmla="*/ 376111 h 3782858"/>
                <a:gd name="connsiteX12" fmla="*/ 2492347 w 3867993"/>
                <a:gd name="connsiteY12" fmla="*/ 1889322 h 3782858"/>
                <a:gd name="connsiteX13" fmla="*/ 3099249 w 3867993"/>
                <a:gd name="connsiteY13" fmla="*/ 707885 h 3782858"/>
                <a:gd name="connsiteX14" fmla="*/ 2783660 w 3867993"/>
                <a:gd name="connsiteY14" fmla="*/ 2132083 h 3782858"/>
                <a:gd name="connsiteX15" fmla="*/ 3552403 w 3867993"/>
                <a:gd name="connsiteY15" fmla="*/ 1250051 h 3782858"/>
                <a:gd name="connsiteX16" fmla="*/ 3139710 w 3867993"/>
                <a:gd name="connsiteY16" fmla="*/ 2366752 h 3782858"/>
                <a:gd name="connsiteX17" fmla="*/ 3867993 w 3867993"/>
                <a:gd name="connsiteY17" fmla="*/ 1816494 h 3782858"/>
                <a:gd name="connsiteX18" fmla="*/ 1958272 w 3867993"/>
                <a:gd name="connsiteY18" fmla="*/ 3782858 h 3782858"/>
                <a:gd name="connsiteX0" fmla="*/ 1958272 w 3867993"/>
                <a:gd name="connsiteY0" fmla="*/ 3797145 h 3797145"/>
                <a:gd name="connsiteX1" fmla="*/ 0 w 3867993"/>
                <a:gd name="connsiteY1" fmla="*/ 1822689 h 3797145"/>
                <a:gd name="connsiteX2" fmla="*/ 898216 w 3867993"/>
                <a:gd name="connsiteY2" fmla="*/ 2413407 h 3797145"/>
                <a:gd name="connsiteX3" fmla="*/ 380326 w 3867993"/>
                <a:gd name="connsiteY3" fmla="*/ 1337167 h 3797145"/>
                <a:gd name="connsiteX4" fmla="*/ 1173345 w 3867993"/>
                <a:gd name="connsiteY4" fmla="*/ 2122094 h 3797145"/>
                <a:gd name="connsiteX5" fmla="*/ 801111 w 3867993"/>
                <a:gd name="connsiteY5" fmla="*/ 762632 h 3797145"/>
                <a:gd name="connsiteX6" fmla="*/ 1456566 w 3867993"/>
                <a:gd name="connsiteY6" fmla="*/ 1887425 h 3797145"/>
                <a:gd name="connsiteX7" fmla="*/ 1294726 w 3867993"/>
                <a:gd name="connsiteY7" fmla="*/ 438951 h 3797145"/>
                <a:gd name="connsiteX8" fmla="*/ 1804524 w 3867993"/>
                <a:gd name="connsiteY8" fmla="*/ 1725584 h 3797145"/>
                <a:gd name="connsiteX9" fmla="*/ 1961622 w 3867993"/>
                <a:gd name="connsiteY9" fmla="*/ 0 h 3797145"/>
                <a:gd name="connsiteX10" fmla="*/ 2126793 w 3867993"/>
                <a:gd name="connsiteY10" fmla="*/ 1687969 h 3797145"/>
                <a:gd name="connsiteX11" fmla="*/ 2638003 w 3867993"/>
                <a:gd name="connsiteY11" fmla="*/ 390398 h 3797145"/>
                <a:gd name="connsiteX12" fmla="*/ 2492347 w 3867993"/>
                <a:gd name="connsiteY12" fmla="*/ 1903609 h 3797145"/>
                <a:gd name="connsiteX13" fmla="*/ 3099249 w 3867993"/>
                <a:gd name="connsiteY13" fmla="*/ 722172 h 3797145"/>
                <a:gd name="connsiteX14" fmla="*/ 2783660 w 3867993"/>
                <a:gd name="connsiteY14" fmla="*/ 2146370 h 3797145"/>
                <a:gd name="connsiteX15" fmla="*/ 3552403 w 3867993"/>
                <a:gd name="connsiteY15" fmla="*/ 1264338 h 3797145"/>
                <a:gd name="connsiteX16" fmla="*/ 3139710 w 3867993"/>
                <a:gd name="connsiteY16" fmla="*/ 2381039 h 3797145"/>
                <a:gd name="connsiteX17" fmla="*/ 3867993 w 3867993"/>
                <a:gd name="connsiteY17" fmla="*/ 1830781 h 3797145"/>
                <a:gd name="connsiteX18" fmla="*/ 1958272 w 3867993"/>
                <a:gd name="connsiteY18" fmla="*/ 3797145 h 3797145"/>
                <a:gd name="connsiteX0" fmla="*/ 1958272 w 3867993"/>
                <a:gd name="connsiteY0" fmla="*/ 3761426 h 3761426"/>
                <a:gd name="connsiteX1" fmla="*/ 0 w 3867993"/>
                <a:gd name="connsiteY1" fmla="*/ 1786970 h 3761426"/>
                <a:gd name="connsiteX2" fmla="*/ 898216 w 3867993"/>
                <a:gd name="connsiteY2" fmla="*/ 2377688 h 3761426"/>
                <a:gd name="connsiteX3" fmla="*/ 380326 w 3867993"/>
                <a:gd name="connsiteY3" fmla="*/ 1301448 h 3761426"/>
                <a:gd name="connsiteX4" fmla="*/ 1173345 w 3867993"/>
                <a:gd name="connsiteY4" fmla="*/ 2086375 h 3761426"/>
                <a:gd name="connsiteX5" fmla="*/ 801111 w 3867993"/>
                <a:gd name="connsiteY5" fmla="*/ 726913 h 3761426"/>
                <a:gd name="connsiteX6" fmla="*/ 1456566 w 3867993"/>
                <a:gd name="connsiteY6" fmla="*/ 1851706 h 3761426"/>
                <a:gd name="connsiteX7" fmla="*/ 1294726 w 3867993"/>
                <a:gd name="connsiteY7" fmla="*/ 403232 h 3761426"/>
                <a:gd name="connsiteX8" fmla="*/ 1804524 w 3867993"/>
                <a:gd name="connsiteY8" fmla="*/ 1689865 h 3761426"/>
                <a:gd name="connsiteX9" fmla="*/ 1964003 w 3867993"/>
                <a:gd name="connsiteY9" fmla="*/ 0 h 3761426"/>
                <a:gd name="connsiteX10" fmla="*/ 2126793 w 3867993"/>
                <a:gd name="connsiteY10" fmla="*/ 1652250 h 3761426"/>
                <a:gd name="connsiteX11" fmla="*/ 2638003 w 3867993"/>
                <a:gd name="connsiteY11" fmla="*/ 354679 h 3761426"/>
                <a:gd name="connsiteX12" fmla="*/ 2492347 w 3867993"/>
                <a:gd name="connsiteY12" fmla="*/ 1867890 h 3761426"/>
                <a:gd name="connsiteX13" fmla="*/ 3099249 w 3867993"/>
                <a:gd name="connsiteY13" fmla="*/ 686453 h 3761426"/>
                <a:gd name="connsiteX14" fmla="*/ 2783660 w 3867993"/>
                <a:gd name="connsiteY14" fmla="*/ 2110651 h 3761426"/>
                <a:gd name="connsiteX15" fmla="*/ 3552403 w 3867993"/>
                <a:gd name="connsiteY15" fmla="*/ 1228619 h 3761426"/>
                <a:gd name="connsiteX16" fmla="*/ 3139710 w 3867993"/>
                <a:gd name="connsiteY16" fmla="*/ 2345320 h 3761426"/>
                <a:gd name="connsiteX17" fmla="*/ 3867993 w 3867993"/>
                <a:gd name="connsiteY17" fmla="*/ 1795062 h 3761426"/>
                <a:gd name="connsiteX18" fmla="*/ 1958272 w 3867993"/>
                <a:gd name="connsiteY18" fmla="*/ 3761426 h 3761426"/>
                <a:gd name="connsiteX0" fmla="*/ 1958272 w 3867993"/>
                <a:gd name="connsiteY0" fmla="*/ 3761426 h 3761426"/>
                <a:gd name="connsiteX1" fmla="*/ 0 w 3867993"/>
                <a:gd name="connsiteY1" fmla="*/ 1786970 h 3761426"/>
                <a:gd name="connsiteX2" fmla="*/ 898216 w 3867993"/>
                <a:gd name="connsiteY2" fmla="*/ 2377688 h 3761426"/>
                <a:gd name="connsiteX3" fmla="*/ 380326 w 3867993"/>
                <a:gd name="connsiteY3" fmla="*/ 1301448 h 3761426"/>
                <a:gd name="connsiteX4" fmla="*/ 1173345 w 3867993"/>
                <a:gd name="connsiteY4" fmla="*/ 2086375 h 3761426"/>
                <a:gd name="connsiteX5" fmla="*/ 801111 w 3867993"/>
                <a:gd name="connsiteY5" fmla="*/ 726913 h 3761426"/>
                <a:gd name="connsiteX6" fmla="*/ 1456566 w 3867993"/>
                <a:gd name="connsiteY6" fmla="*/ 1851706 h 3761426"/>
                <a:gd name="connsiteX7" fmla="*/ 1294726 w 3867993"/>
                <a:gd name="connsiteY7" fmla="*/ 403232 h 3761426"/>
                <a:gd name="connsiteX8" fmla="*/ 1794999 w 3867993"/>
                <a:gd name="connsiteY8" fmla="*/ 1666053 h 3761426"/>
                <a:gd name="connsiteX9" fmla="*/ 1964003 w 3867993"/>
                <a:gd name="connsiteY9" fmla="*/ 0 h 3761426"/>
                <a:gd name="connsiteX10" fmla="*/ 2126793 w 3867993"/>
                <a:gd name="connsiteY10" fmla="*/ 1652250 h 3761426"/>
                <a:gd name="connsiteX11" fmla="*/ 2638003 w 3867993"/>
                <a:gd name="connsiteY11" fmla="*/ 354679 h 3761426"/>
                <a:gd name="connsiteX12" fmla="*/ 2492347 w 3867993"/>
                <a:gd name="connsiteY12" fmla="*/ 1867890 h 3761426"/>
                <a:gd name="connsiteX13" fmla="*/ 3099249 w 3867993"/>
                <a:gd name="connsiteY13" fmla="*/ 686453 h 3761426"/>
                <a:gd name="connsiteX14" fmla="*/ 2783660 w 3867993"/>
                <a:gd name="connsiteY14" fmla="*/ 2110651 h 3761426"/>
                <a:gd name="connsiteX15" fmla="*/ 3552403 w 3867993"/>
                <a:gd name="connsiteY15" fmla="*/ 1228619 h 3761426"/>
                <a:gd name="connsiteX16" fmla="*/ 3139710 w 3867993"/>
                <a:gd name="connsiteY16" fmla="*/ 2345320 h 3761426"/>
                <a:gd name="connsiteX17" fmla="*/ 3867993 w 3867993"/>
                <a:gd name="connsiteY17" fmla="*/ 1795062 h 3761426"/>
                <a:gd name="connsiteX18" fmla="*/ 1958272 w 3867993"/>
                <a:gd name="connsiteY18" fmla="*/ 3761426 h 3761426"/>
                <a:gd name="connsiteX0" fmla="*/ 1958272 w 3867993"/>
                <a:gd name="connsiteY0" fmla="*/ 3761426 h 3761426"/>
                <a:gd name="connsiteX1" fmla="*/ 0 w 3867993"/>
                <a:gd name="connsiteY1" fmla="*/ 1786970 h 3761426"/>
                <a:gd name="connsiteX2" fmla="*/ 898216 w 3867993"/>
                <a:gd name="connsiteY2" fmla="*/ 2377688 h 3761426"/>
                <a:gd name="connsiteX3" fmla="*/ 380326 w 3867993"/>
                <a:gd name="connsiteY3" fmla="*/ 1301448 h 3761426"/>
                <a:gd name="connsiteX4" fmla="*/ 1173345 w 3867993"/>
                <a:gd name="connsiteY4" fmla="*/ 2086375 h 3761426"/>
                <a:gd name="connsiteX5" fmla="*/ 801111 w 3867993"/>
                <a:gd name="connsiteY5" fmla="*/ 726913 h 3761426"/>
                <a:gd name="connsiteX6" fmla="*/ 1456566 w 3867993"/>
                <a:gd name="connsiteY6" fmla="*/ 1851706 h 3761426"/>
                <a:gd name="connsiteX7" fmla="*/ 1294726 w 3867993"/>
                <a:gd name="connsiteY7" fmla="*/ 403232 h 3761426"/>
                <a:gd name="connsiteX8" fmla="*/ 1794999 w 3867993"/>
                <a:gd name="connsiteY8" fmla="*/ 1666053 h 3761426"/>
                <a:gd name="connsiteX9" fmla="*/ 1964003 w 3867993"/>
                <a:gd name="connsiteY9" fmla="*/ 0 h 3761426"/>
                <a:gd name="connsiteX10" fmla="*/ 2145843 w 3867993"/>
                <a:gd name="connsiteY10" fmla="*/ 1597481 h 3761426"/>
                <a:gd name="connsiteX11" fmla="*/ 2638003 w 3867993"/>
                <a:gd name="connsiteY11" fmla="*/ 354679 h 3761426"/>
                <a:gd name="connsiteX12" fmla="*/ 2492347 w 3867993"/>
                <a:gd name="connsiteY12" fmla="*/ 1867890 h 3761426"/>
                <a:gd name="connsiteX13" fmla="*/ 3099249 w 3867993"/>
                <a:gd name="connsiteY13" fmla="*/ 686453 h 3761426"/>
                <a:gd name="connsiteX14" fmla="*/ 2783660 w 3867993"/>
                <a:gd name="connsiteY14" fmla="*/ 2110651 h 3761426"/>
                <a:gd name="connsiteX15" fmla="*/ 3552403 w 3867993"/>
                <a:gd name="connsiteY15" fmla="*/ 1228619 h 3761426"/>
                <a:gd name="connsiteX16" fmla="*/ 3139710 w 3867993"/>
                <a:gd name="connsiteY16" fmla="*/ 2345320 h 3761426"/>
                <a:gd name="connsiteX17" fmla="*/ 3867993 w 3867993"/>
                <a:gd name="connsiteY17" fmla="*/ 1795062 h 3761426"/>
                <a:gd name="connsiteX18" fmla="*/ 1958272 w 3867993"/>
                <a:gd name="connsiteY18" fmla="*/ 3761426 h 3761426"/>
                <a:gd name="connsiteX0" fmla="*/ 1958272 w 3867993"/>
                <a:gd name="connsiteY0" fmla="*/ 3761426 h 3761426"/>
                <a:gd name="connsiteX1" fmla="*/ 0 w 3867993"/>
                <a:gd name="connsiteY1" fmla="*/ 1786970 h 3761426"/>
                <a:gd name="connsiteX2" fmla="*/ 898216 w 3867993"/>
                <a:gd name="connsiteY2" fmla="*/ 2377688 h 3761426"/>
                <a:gd name="connsiteX3" fmla="*/ 380326 w 3867993"/>
                <a:gd name="connsiteY3" fmla="*/ 1301448 h 3761426"/>
                <a:gd name="connsiteX4" fmla="*/ 1173345 w 3867993"/>
                <a:gd name="connsiteY4" fmla="*/ 2086375 h 3761426"/>
                <a:gd name="connsiteX5" fmla="*/ 801111 w 3867993"/>
                <a:gd name="connsiteY5" fmla="*/ 726913 h 3761426"/>
                <a:gd name="connsiteX6" fmla="*/ 1456566 w 3867993"/>
                <a:gd name="connsiteY6" fmla="*/ 1851706 h 3761426"/>
                <a:gd name="connsiteX7" fmla="*/ 1294726 w 3867993"/>
                <a:gd name="connsiteY7" fmla="*/ 403232 h 3761426"/>
                <a:gd name="connsiteX8" fmla="*/ 1794999 w 3867993"/>
                <a:gd name="connsiteY8" fmla="*/ 1666053 h 3761426"/>
                <a:gd name="connsiteX9" fmla="*/ 1964003 w 3867993"/>
                <a:gd name="connsiteY9" fmla="*/ 0 h 3761426"/>
                <a:gd name="connsiteX10" fmla="*/ 2164893 w 3867993"/>
                <a:gd name="connsiteY10" fmla="*/ 1514137 h 3761426"/>
                <a:gd name="connsiteX11" fmla="*/ 2638003 w 3867993"/>
                <a:gd name="connsiteY11" fmla="*/ 354679 h 3761426"/>
                <a:gd name="connsiteX12" fmla="*/ 2492347 w 3867993"/>
                <a:gd name="connsiteY12" fmla="*/ 1867890 h 3761426"/>
                <a:gd name="connsiteX13" fmla="*/ 3099249 w 3867993"/>
                <a:gd name="connsiteY13" fmla="*/ 686453 h 3761426"/>
                <a:gd name="connsiteX14" fmla="*/ 2783660 w 3867993"/>
                <a:gd name="connsiteY14" fmla="*/ 2110651 h 3761426"/>
                <a:gd name="connsiteX15" fmla="*/ 3552403 w 3867993"/>
                <a:gd name="connsiteY15" fmla="*/ 1228619 h 3761426"/>
                <a:gd name="connsiteX16" fmla="*/ 3139710 w 3867993"/>
                <a:gd name="connsiteY16" fmla="*/ 2345320 h 3761426"/>
                <a:gd name="connsiteX17" fmla="*/ 3867993 w 3867993"/>
                <a:gd name="connsiteY17" fmla="*/ 1795062 h 3761426"/>
                <a:gd name="connsiteX18" fmla="*/ 1958272 w 3867993"/>
                <a:gd name="connsiteY18" fmla="*/ 3761426 h 3761426"/>
                <a:gd name="connsiteX0" fmla="*/ 1958272 w 3867993"/>
                <a:gd name="connsiteY0" fmla="*/ 3761426 h 3761426"/>
                <a:gd name="connsiteX1" fmla="*/ 0 w 3867993"/>
                <a:gd name="connsiteY1" fmla="*/ 1786970 h 3761426"/>
                <a:gd name="connsiteX2" fmla="*/ 898216 w 3867993"/>
                <a:gd name="connsiteY2" fmla="*/ 2377688 h 3761426"/>
                <a:gd name="connsiteX3" fmla="*/ 380326 w 3867993"/>
                <a:gd name="connsiteY3" fmla="*/ 1301448 h 3761426"/>
                <a:gd name="connsiteX4" fmla="*/ 1173345 w 3867993"/>
                <a:gd name="connsiteY4" fmla="*/ 2086375 h 3761426"/>
                <a:gd name="connsiteX5" fmla="*/ 801111 w 3867993"/>
                <a:gd name="connsiteY5" fmla="*/ 726913 h 3761426"/>
                <a:gd name="connsiteX6" fmla="*/ 1456566 w 3867993"/>
                <a:gd name="connsiteY6" fmla="*/ 1851706 h 3761426"/>
                <a:gd name="connsiteX7" fmla="*/ 1294726 w 3867993"/>
                <a:gd name="connsiteY7" fmla="*/ 403232 h 3761426"/>
                <a:gd name="connsiteX8" fmla="*/ 1794999 w 3867993"/>
                <a:gd name="connsiteY8" fmla="*/ 1666053 h 3761426"/>
                <a:gd name="connsiteX9" fmla="*/ 1964003 w 3867993"/>
                <a:gd name="connsiteY9" fmla="*/ 0 h 3761426"/>
                <a:gd name="connsiteX10" fmla="*/ 2145843 w 3867993"/>
                <a:gd name="connsiteY10" fmla="*/ 1576049 h 3761426"/>
                <a:gd name="connsiteX11" fmla="*/ 2638003 w 3867993"/>
                <a:gd name="connsiteY11" fmla="*/ 354679 h 3761426"/>
                <a:gd name="connsiteX12" fmla="*/ 2492347 w 3867993"/>
                <a:gd name="connsiteY12" fmla="*/ 1867890 h 3761426"/>
                <a:gd name="connsiteX13" fmla="*/ 3099249 w 3867993"/>
                <a:gd name="connsiteY13" fmla="*/ 686453 h 3761426"/>
                <a:gd name="connsiteX14" fmla="*/ 2783660 w 3867993"/>
                <a:gd name="connsiteY14" fmla="*/ 2110651 h 3761426"/>
                <a:gd name="connsiteX15" fmla="*/ 3552403 w 3867993"/>
                <a:gd name="connsiteY15" fmla="*/ 1228619 h 3761426"/>
                <a:gd name="connsiteX16" fmla="*/ 3139710 w 3867993"/>
                <a:gd name="connsiteY16" fmla="*/ 2345320 h 3761426"/>
                <a:gd name="connsiteX17" fmla="*/ 3867993 w 3867993"/>
                <a:gd name="connsiteY17" fmla="*/ 1795062 h 3761426"/>
                <a:gd name="connsiteX18" fmla="*/ 1958272 w 3867993"/>
                <a:gd name="connsiteY18" fmla="*/ 3761426 h 3761426"/>
                <a:gd name="connsiteX0" fmla="*/ 1958272 w 3867993"/>
                <a:gd name="connsiteY0" fmla="*/ 3949544 h 3949544"/>
                <a:gd name="connsiteX1" fmla="*/ 0 w 3867993"/>
                <a:gd name="connsiteY1" fmla="*/ 1975088 h 3949544"/>
                <a:gd name="connsiteX2" fmla="*/ 898216 w 3867993"/>
                <a:gd name="connsiteY2" fmla="*/ 2565806 h 3949544"/>
                <a:gd name="connsiteX3" fmla="*/ 380326 w 3867993"/>
                <a:gd name="connsiteY3" fmla="*/ 1489566 h 3949544"/>
                <a:gd name="connsiteX4" fmla="*/ 1173345 w 3867993"/>
                <a:gd name="connsiteY4" fmla="*/ 2274493 h 3949544"/>
                <a:gd name="connsiteX5" fmla="*/ 801111 w 3867993"/>
                <a:gd name="connsiteY5" fmla="*/ 915031 h 3949544"/>
                <a:gd name="connsiteX6" fmla="*/ 1456566 w 3867993"/>
                <a:gd name="connsiteY6" fmla="*/ 2039824 h 3949544"/>
                <a:gd name="connsiteX7" fmla="*/ 1294726 w 3867993"/>
                <a:gd name="connsiteY7" fmla="*/ 591350 h 3949544"/>
                <a:gd name="connsiteX8" fmla="*/ 1794999 w 3867993"/>
                <a:gd name="connsiteY8" fmla="*/ 1854171 h 3949544"/>
                <a:gd name="connsiteX9" fmla="*/ 1966384 w 3867993"/>
                <a:gd name="connsiteY9" fmla="*/ 0 h 3949544"/>
                <a:gd name="connsiteX10" fmla="*/ 2145843 w 3867993"/>
                <a:gd name="connsiteY10" fmla="*/ 1764167 h 3949544"/>
                <a:gd name="connsiteX11" fmla="*/ 2638003 w 3867993"/>
                <a:gd name="connsiteY11" fmla="*/ 542797 h 3949544"/>
                <a:gd name="connsiteX12" fmla="*/ 2492347 w 3867993"/>
                <a:gd name="connsiteY12" fmla="*/ 2056008 h 3949544"/>
                <a:gd name="connsiteX13" fmla="*/ 3099249 w 3867993"/>
                <a:gd name="connsiteY13" fmla="*/ 874571 h 3949544"/>
                <a:gd name="connsiteX14" fmla="*/ 2783660 w 3867993"/>
                <a:gd name="connsiteY14" fmla="*/ 2298769 h 3949544"/>
                <a:gd name="connsiteX15" fmla="*/ 3552403 w 3867993"/>
                <a:gd name="connsiteY15" fmla="*/ 1416737 h 3949544"/>
                <a:gd name="connsiteX16" fmla="*/ 3139710 w 3867993"/>
                <a:gd name="connsiteY16" fmla="*/ 2533438 h 3949544"/>
                <a:gd name="connsiteX17" fmla="*/ 3867993 w 3867993"/>
                <a:gd name="connsiteY17" fmla="*/ 1983180 h 3949544"/>
                <a:gd name="connsiteX18" fmla="*/ 1958272 w 3867993"/>
                <a:gd name="connsiteY18" fmla="*/ 3949544 h 3949544"/>
                <a:gd name="connsiteX0" fmla="*/ 1958272 w 3867993"/>
                <a:gd name="connsiteY0" fmla="*/ 3949544 h 3949544"/>
                <a:gd name="connsiteX1" fmla="*/ 0 w 3867993"/>
                <a:gd name="connsiteY1" fmla="*/ 1975088 h 3949544"/>
                <a:gd name="connsiteX2" fmla="*/ 898216 w 3867993"/>
                <a:gd name="connsiteY2" fmla="*/ 2565806 h 3949544"/>
                <a:gd name="connsiteX3" fmla="*/ 380326 w 3867993"/>
                <a:gd name="connsiteY3" fmla="*/ 1489566 h 3949544"/>
                <a:gd name="connsiteX4" fmla="*/ 1173345 w 3867993"/>
                <a:gd name="connsiteY4" fmla="*/ 2274493 h 3949544"/>
                <a:gd name="connsiteX5" fmla="*/ 801111 w 3867993"/>
                <a:gd name="connsiteY5" fmla="*/ 915031 h 3949544"/>
                <a:gd name="connsiteX6" fmla="*/ 1456566 w 3867993"/>
                <a:gd name="connsiteY6" fmla="*/ 2039824 h 3949544"/>
                <a:gd name="connsiteX7" fmla="*/ 1294726 w 3867993"/>
                <a:gd name="connsiteY7" fmla="*/ 591350 h 3949544"/>
                <a:gd name="connsiteX8" fmla="*/ 1773567 w 3867993"/>
                <a:gd name="connsiteY8" fmla="*/ 1687483 h 3949544"/>
                <a:gd name="connsiteX9" fmla="*/ 1966384 w 3867993"/>
                <a:gd name="connsiteY9" fmla="*/ 0 h 3949544"/>
                <a:gd name="connsiteX10" fmla="*/ 2145843 w 3867993"/>
                <a:gd name="connsiteY10" fmla="*/ 1764167 h 3949544"/>
                <a:gd name="connsiteX11" fmla="*/ 2638003 w 3867993"/>
                <a:gd name="connsiteY11" fmla="*/ 542797 h 3949544"/>
                <a:gd name="connsiteX12" fmla="*/ 2492347 w 3867993"/>
                <a:gd name="connsiteY12" fmla="*/ 2056008 h 3949544"/>
                <a:gd name="connsiteX13" fmla="*/ 3099249 w 3867993"/>
                <a:gd name="connsiteY13" fmla="*/ 874571 h 3949544"/>
                <a:gd name="connsiteX14" fmla="*/ 2783660 w 3867993"/>
                <a:gd name="connsiteY14" fmla="*/ 2298769 h 3949544"/>
                <a:gd name="connsiteX15" fmla="*/ 3552403 w 3867993"/>
                <a:gd name="connsiteY15" fmla="*/ 1416737 h 3949544"/>
                <a:gd name="connsiteX16" fmla="*/ 3139710 w 3867993"/>
                <a:gd name="connsiteY16" fmla="*/ 2533438 h 3949544"/>
                <a:gd name="connsiteX17" fmla="*/ 3867993 w 3867993"/>
                <a:gd name="connsiteY17" fmla="*/ 1983180 h 3949544"/>
                <a:gd name="connsiteX18" fmla="*/ 1958272 w 3867993"/>
                <a:gd name="connsiteY18" fmla="*/ 3949544 h 3949544"/>
                <a:gd name="connsiteX0" fmla="*/ 1958272 w 3867993"/>
                <a:gd name="connsiteY0" fmla="*/ 3949544 h 3949544"/>
                <a:gd name="connsiteX1" fmla="*/ 0 w 3867993"/>
                <a:gd name="connsiteY1" fmla="*/ 1975088 h 3949544"/>
                <a:gd name="connsiteX2" fmla="*/ 898216 w 3867993"/>
                <a:gd name="connsiteY2" fmla="*/ 2565806 h 3949544"/>
                <a:gd name="connsiteX3" fmla="*/ 380326 w 3867993"/>
                <a:gd name="connsiteY3" fmla="*/ 1489566 h 3949544"/>
                <a:gd name="connsiteX4" fmla="*/ 1173345 w 3867993"/>
                <a:gd name="connsiteY4" fmla="*/ 2274493 h 3949544"/>
                <a:gd name="connsiteX5" fmla="*/ 801111 w 3867993"/>
                <a:gd name="connsiteY5" fmla="*/ 915031 h 3949544"/>
                <a:gd name="connsiteX6" fmla="*/ 1456566 w 3867993"/>
                <a:gd name="connsiteY6" fmla="*/ 2039824 h 3949544"/>
                <a:gd name="connsiteX7" fmla="*/ 1294726 w 3867993"/>
                <a:gd name="connsiteY7" fmla="*/ 591350 h 3949544"/>
                <a:gd name="connsiteX8" fmla="*/ 1775948 w 3867993"/>
                <a:gd name="connsiteY8" fmla="*/ 1723202 h 3949544"/>
                <a:gd name="connsiteX9" fmla="*/ 1966384 w 3867993"/>
                <a:gd name="connsiteY9" fmla="*/ 0 h 3949544"/>
                <a:gd name="connsiteX10" fmla="*/ 2145843 w 3867993"/>
                <a:gd name="connsiteY10" fmla="*/ 1764167 h 3949544"/>
                <a:gd name="connsiteX11" fmla="*/ 2638003 w 3867993"/>
                <a:gd name="connsiteY11" fmla="*/ 542797 h 3949544"/>
                <a:gd name="connsiteX12" fmla="*/ 2492347 w 3867993"/>
                <a:gd name="connsiteY12" fmla="*/ 2056008 h 3949544"/>
                <a:gd name="connsiteX13" fmla="*/ 3099249 w 3867993"/>
                <a:gd name="connsiteY13" fmla="*/ 874571 h 3949544"/>
                <a:gd name="connsiteX14" fmla="*/ 2783660 w 3867993"/>
                <a:gd name="connsiteY14" fmla="*/ 2298769 h 3949544"/>
                <a:gd name="connsiteX15" fmla="*/ 3552403 w 3867993"/>
                <a:gd name="connsiteY15" fmla="*/ 1416737 h 3949544"/>
                <a:gd name="connsiteX16" fmla="*/ 3139710 w 3867993"/>
                <a:gd name="connsiteY16" fmla="*/ 2533438 h 3949544"/>
                <a:gd name="connsiteX17" fmla="*/ 3867993 w 3867993"/>
                <a:gd name="connsiteY17" fmla="*/ 1983180 h 3949544"/>
                <a:gd name="connsiteX18" fmla="*/ 1958272 w 3867993"/>
                <a:gd name="connsiteY18" fmla="*/ 3949544 h 3949544"/>
                <a:gd name="connsiteX0" fmla="*/ 1958272 w 3867993"/>
                <a:gd name="connsiteY0" fmla="*/ 3975738 h 3975738"/>
                <a:gd name="connsiteX1" fmla="*/ 0 w 3867993"/>
                <a:gd name="connsiteY1" fmla="*/ 2001282 h 3975738"/>
                <a:gd name="connsiteX2" fmla="*/ 898216 w 3867993"/>
                <a:gd name="connsiteY2" fmla="*/ 2592000 h 3975738"/>
                <a:gd name="connsiteX3" fmla="*/ 380326 w 3867993"/>
                <a:gd name="connsiteY3" fmla="*/ 1515760 h 3975738"/>
                <a:gd name="connsiteX4" fmla="*/ 1173345 w 3867993"/>
                <a:gd name="connsiteY4" fmla="*/ 2300687 h 3975738"/>
                <a:gd name="connsiteX5" fmla="*/ 801111 w 3867993"/>
                <a:gd name="connsiteY5" fmla="*/ 941225 h 3975738"/>
                <a:gd name="connsiteX6" fmla="*/ 1456566 w 3867993"/>
                <a:gd name="connsiteY6" fmla="*/ 2066018 h 3975738"/>
                <a:gd name="connsiteX7" fmla="*/ 1294726 w 3867993"/>
                <a:gd name="connsiteY7" fmla="*/ 617544 h 3975738"/>
                <a:gd name="connsiteX8" fmla="*/ 1775948 w 3867993"/>
                <a:gd name="connsiteY8" fmla="*/ 1749396 h 3975738"/>
                <a:gd name="connsiteX9" fmla="*/ 1966384 w 3867993"/>
                <a:gd name="connsiteY9" fmla="*/ 0 h 3975738"/>
                <a:gd name="connsiteX10" fmla="*/ 2145843 w 3867993"/>
                <a:gd name="connsiteY10" fmla="*/ 1790361 h 3975738"/>
                <a:gd name="connsiteX11" fmla="*/ 2638003 w 3867993"/>
                <a:gd name="connsiteY11" fmla="*/ 568991 h 3975738"/>
                <a:gd name="connsiteX12" fmla="*/ 2492347 w 3867993"/>
                <a:gd name="connsiteY12" fmla="*/ 2082202 h 3975738"/>
                <a:gd name="connsiteX13" fmla="*/ 3099249 w 3867993"/>
                <a:gd name="connsiteY13" fmla="*/ 900765 h 3975738"/>
                <a:gd name="connsiteX14" fmla="*/ 2783660 w 3867993"/>
                <a:gd name="connsiteY14" fmla="*/ 2324963 h 3975738"/>
                <a:gd name="connsiteX15" fmla="*/ 3552403 w 3867993"/>
                <a:gd name="connsiteY15" fmla="*/ 1442931 h 3975738"/>
                <a:gd name="connsiteX16" fmla="*/ 3139710 w 3867993"/>
                <a:gd name="connsiteY16" fmla="*/ 2559632 h 3975738"/>
                <a:gd name="connsiteX17" fmla="*/ 3867993 w 3867993"/>
                <a:gd name="connsiteY17" fmla="*/ 2009374 h 3975738"/>
                <a:gd name="connsiteX18" fmla="*/ 1958272 w 3867993"/>
                <a:gd name="connsiteY18" fmla="*/ 3975738 h 3975738"/>
                <a:gd name="connsiteX0" fmla="*/ 1958272 w 3867993"/>
                <a:gd name="connsiteY0" fmla="*/ 4047176 h 4047176"/>
                <a:gd name="connsiteX1" fmla="*/ 0 w 3867993"/>
                <a:gd name="connsiteY1" fmla="*/ 2072720 h 4047176"/>
                <a:gd name="connsiteX2" fmla="*/ 898216 w 3867993"/>
                <a:gd name="connsiteY2" fmla="*/ 2663438 h 4047176"/>
                <a:gd name="connsiteX3" fmla="*/ 380326 w 3867993"/>
                <a:gd name="connsiteY3" fmla="*/ 1587198 h 4047176"/>
                <a:gd name="connsiteX4" fmla="*/ 1173345 w 3867993"/>
                <a:gd name="connsiteY4" fmla="*/ 2372125 h 4047176"/>
                <a:gd name="connsiteX5" fmla="*/ 801111 w 3867993"/>
                <a:gd name="connsiteY5" fmla="*/ 1012663 h 4047176"/>
                <a:gd name="connsiteX6" fmla="*/ 1456566 w 3867993"/>
                <a:gd name="connsiteY6" fmla="*/ 2137456 h 4047176"/>
                <a:gd name="connsiteX7" fmla="*/ 1294726 w 3867993"/>
                <a:gd name="connsiteY7" fmla="*/ 688982 h 4047176"/>
                <a:gd name="connsiteX8" fmla="*/ 1775948 w 3867993"/>
                <a:gd name="connsiteY8" fmla="*/ 1820834 h 4047176"/>
                <a:gd name="connsiteX9" fmla="*/ 1966384 w 3867993"/>
                <a:gd name="connsiteY9" fmla="*/ 0 h 4047176"/>
                <a:gd name="connsiteX10" fmla="*/ 2145843 w 3867993"/>
                <a:gd name="connsiteY10" fmla="*/ 1861799 h 4047176"/>
                <a:gd name="connsiteX11" fmla="*/ 2638003 w 3867993"/>
                <a:gd name="connsiteY11" fmla="*/ 640429 h 4047176"/>
                <a:gd name="connsiteX12" fmla="*/ 2492347 w 3867993"/>
                <a:gd name="connsiteY12" fmla="*/ 2153640 h 4047176"/>
                <a:gd name="connsiteX13" fmla="*/ 3099249 w 3867993"/>
                <a:gd name="connsiteY13" fmla="*/ 972203 h 4047176"/>
                <a:gd name="connsiteX14" fmla="*/ 2783660 w 3867993"/>
                <a:gd name="connsiteY14" fmla="*/ 2396401 h 4047176"/>
                <a:gd name="connsiteX15" fmla="*/ 3552403 w 3867993"/>
                <a:gd name="connsiteY15" fmla="*/ 1514369 h 4047176"/>
                <a:gd name="connsiteX16" fmla="*/ 3139710 w 3867993"/>
                <a:gd name="connsiteY16" fmla="*/ 2631070 h 4047176"/>
                <a:gd name="connsiteX17" fmla="*/ 3867993 w 3867993"/>
                <a:gd name="connsiteY17" fmla="*/ 2080812 h 4047176"/>
                <a:gd name="connsiteX18" fmla="*/ 1958272 w 3867993"/>
                <a:gd name="connsiteY18" fmla="*/ 4047176 h 4047176"/>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73345 w 3867993"/>
                <a:gd name="connsiteY4" fmla="*/ 2464994 h 4140045"/>
                <a:gd name="connsiteX5" fmla="*/ 801111 w 3867993"/>
                <a:gd name="connsiteY5" fmla="*/ 1105532 h 4140045"/>
                <a:gd name="connsiteX6" fmla="*/ 1456566 w 3867993"/>
                <a:gd name="connsiteY6" fmla="*/ 2230325 h 4140045"/>
                <a:gd name="connsiteX7" fmla="*/ 1294726 w 3867993"/>
                <a:gd name="connsiteY7" fmla="*/ 781851 h 4140045"/>
                <a:gd name="connsiteX8" fmla="*/ 1775948 w 3867993"/>
                <a:gd name="connsiteY8" fmla="*/ 1913703 h 4140045"/>
                <a:gd name="connsiteX9" fmla="*/ 1975909 w 3867993"/>
                <a:gd name="connsiteY9" fmla="*/ 0 h 4140045"/>
                <a:gd name="connsiteX10" fmla="*/ 2145843 w 3867993"/>
                <a:gd name="connsiteY10" fmla="*/ 1954668 h 4140045"/>
                <a:gd name="connsiteX11" fmla="*/ 2638003 w 3867993"/>
                <a:gd name="connsiteY11" fmla="*/ 733298 h 4140045"/>
                <a:gd name="connsiteX12" fmla="*/ 2492347 w 3867993"/>
                <a:gd name="connsiteY12" fmla="*/ 2246509 h 4140045"/>
                <a:gd name="connsiteX13" fmla="*/ 3099249 w 3867993"/>
                <a:gd name="connsiteY13" fmla="*/ 1065072 h 4140045"/>
                <a:gd name="connsiteX14" fmla="*/ 2783660 w 3867993"/>
                <a:gd name="connsiteY14" fmla="*/ 2489270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73345 w 3867993"/>
                <a:gd name="connsiteY4" fmla="*/ 2464994 h 4140045"/>
                <a:gd name="connsiteX5" fmla="*/ 801111 w 3867993"/>
                <a:gd name="connsiteY5" fmla="*/ 1105532 h 4140045"/>
                <a:gd name="connsiteX6" fmla="*/ 1456566 w 3867993"/>
                <a:gd name="connsiteY6" fmla="*/ 2230325 h 4140045"/>
                <a:gd name="connsiteX7" fmla="*/ 1294726 w 3867993"/>
                <a:gd name="connsiteY7" fmla="*/ 781851 h 4140045"/>
                <a:gd name="connsiteX8" fmla="*/ 1785473 w 3867993"/>
                <a:gd name="connsiteY8" fmla="*/ 1949421 h 4140045"/>
                <a:gd name="connsiteX9" fmla="*/ 1975909 w 3867993"/>
                <a:gd name="connsiteY9" fmla="*/ 0 h 4140045"/>
                <a:gd name="connsiteX10" fmla="*/ 2145843 w 3867993"/>
                <a:gd name="connsiteY10" fmla="*/ 1954668 h 4140045"/>
                <a:gd name="connsiteX11" fmla="*/ 2638003 w 3867993"/>
                <a:gd name="connsiteY11" fmla="*/ 733298 h 4140045"/>
                <a:gd name="connsiteX12" fmla="*/ 2492347 w 3867993"/>
                <a:gd name="connsiteY12" fmla="*/ 2246509 h 4140045"/>
                <a:gd name="connsiteX13" fmla="*/ 3099249 w 3867993"/>
                <a:gd name="connsiteY13" fmla="*/ 1065072 h 4140045"/>
                <a:gd name="connsiteX14" fmla="*/ 2783660 w 3867993"/>
                <a:gd name="connsiteY14" fmla="*/ 2489270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73345 w 3867993"/>
                <a:gd name="connsiteY4" fmla="*/ 2464994 h 4140045"/>
                <a:gd name="connsiteX5" fmla="*/ 801111 w 3867993"/>
                <a:gd name="connsiteY5" fmla="*/ 1105532 h 4140045"/>
                <a:gd name="connsiteX6" fmla="*/ 1456566 w 3867993"/>
                <a:gd name="connsiteY6" fmla="*/ 2230325 h 4140045"/>
                <a:gd name="connsiteX7" fmla="*/ 1261388 w 3867993"/>
                <a:gd name="connsiteY7" fmla="*/ 658026 h 4140045"/>
                <a:gd name="connsiteX8" fmla="*/ 1785473 w 3867993"/>
                <a:gd name="connsiteY8" fmla="*/ 1949421 h 4140045"/>
                <a:gd name="connsiteX9" fmla="*/ 1975909 w 3867993"/>
                <a:gd name="connsiteY9" fmla="*/ 0 h 4140045"/>
                <a:gd name="connsiteX10" fmla="*/ 2145843 w 3867993"/>
                <a:gd name="connsiteY10" fmla="*/ 1954668 h 4140045"/>
                <a:gd name="connsiteX11" fmla="*/ 2638003 w 3867993"/>
                <a:gd name="connsiteY11" fmla="*/ 733298 h 4140045"/>
                <a:gd name="connsiteX12" fmla="*/ 2492347 w 3867993"/>
                <a:gd name="connsiteY12" fmla="*/ 2246509 h 4140045"/>
                <a:gd name="connsiteX13" fmla="*/ 3099249 w 3867993"/>
                <a:gd name="connsiteY13" fmla="*/ 1065072 h 4140045"/>
                <a:gd name="connsiteX14" fmla="*/ 2783660 w 3867993"/>
                <a:gd name="connsiteY14" fmla="*/ 2489270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73345 w 3867993"/>
                <a:gd name="connsiteY4" fmla="*/ 2464994 h 4140045"/>
                <a:gd name="connsiteX5" fmla="*/ 801111 w 3867993"/>
                <a:gd name="connsiteY5" fmla="*/ 1105532 h 4140045"/>
                <a:gd name="connsiteX6" fmla="*/ 1456566 w 3867993"/>
                <a:gd name="connsiteY6" fmla="*/ 2230325 h 4140045"/>
                <a:gd name="connsiteX7" fmla="*/ 1237575 w 3867993"/>
                <a:gd name="connsiteY7" fmla="*/ 608020 h 4140045"/>
                <a:gd name="connsiteX8" fmla="*/ 1785473 w 3867993"/>
                <a:gd name="connsiteY8" fmla="*/ 1949421 h 4140045"/>
                <a:gd name="connsiteX9" fmla="*/ 1975909 w 3867993"/>
                <a:gd name="connsiteY9" fmla="*/ 0 h 4140045"/>
                <a:gd name="connsiteX10" fmla="*/ 2145843 w 3867993"/>
                <a:gd name="connsiteY10" fmla="*/ 1954668 h 4140045"/>
                <a:gd name="connsiteX11" fmla="*/ 2638003 w 3867993"/>
                <a:gd name="connsiteY11" fmla="*/ 733298 h 4140045"/>
                <a:gd name="connsiteX12" fmla="*/ 2492347 w 3867993"/>
                <a:gd name="connsiteY12" fmla="*/ 2246509 h 4140045"/>
                <a:gd name="connsiteX13" fmla="*/ 3099249 w 3867993"/>
                <a:gd name="connsiteY13" fmla="*/ 1065072 h 4140045"/>
                <a:gd name="connsiteX14" fmla="*/ 2783660 w 3867993"/>
                <a:gd name="connsiteY14" fmla="*/ 2489270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73345 w 3867993"/>
                <a:gd name="connsiteY4" fmla="*/ 2464994 h 4140045"/>
                <a:gd name="connsiteX5" fmla="*/ 801111 w 3867993"/>
                <a:gd name="connsiteY5" fmla="*/ 1105532 h 4140045"/>
                <a:gd name="connsiteX6" fmla="*/ 1456566 w 3867993"/>
                <a:gd name="connsiteY6" fmla="*/ 2230325 h 4140045"/>
                <a:gd name="connsiteX7" fmla="*/ 1228050 w 3867993"/>
                <a:gd name="connsiteY7" fmla="*/ 586589 h 4140045"/>
                <a:gd name="connsiteX8" fmla="*/ 1785473 w 3867993"/>
                <a:gd name="connsiteY8" fmla="*/ 1949421 h 4140045"/>
                <a:gd name="connsiteX9" fmla="*/ 1975909 w 3867993"/>
                <a:gd name="connsiteY9" fmla="*/ 0 h 4140045"/>
                <a:gd name="connsiteX10" fmla="*/ 2145843 w 3867993"/>
                <a:gd name="connsiteY10" fmla="*/ 1954668 h 4140045"/>
                <a:gd name="connsiteX11" fmla="*/ 2638003 w 3867993"/>
                <a:gd name="connsiteY11" fmla="*/ 733298 h 4140045"/>
                <a:gd name="connsiteX12" fmla="*/ 2492347 w 3867993"/>
                <a:gd name="connsiteY12" fmla="*/ 2246509 h 4140045"/>
                <a:gd name="connsiteX13" fmla="*/ 3099249 w 3867993"/>
                <a:gd name="connsiteY13" fmla="*/ 1065072 h 4140045"/>
                <a:gd name="connsiteX14" fmla="*/ 2783660 w 3867993"/>
                <a:gd name="connsiteY14" fmla="*/ 2489270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73345 w 3867993"/>
                <a:gd name="connsiteY4" fmla="*/ 2464994 h 4140045"/>
                <a:gd name="connsiteX5" fmla="*/ 801111 w 3867993"/>
                <a:gd name="connsiteY5" fmla="*/ 1105532 h 4140045"/>
                <a:gd name="connsiteX6" fmla="*/ 1456566 w 3867993"/>
                <a:gd name="connsiteY6" fmla="*/ 2230325 h 4140045"/>
                <a:gd name="connsiteX7" fmla="*/ 1242338 w 3867993"/>
                <a:gd name="connsiteY7" fmla="*/ 574682 h 4140045"/>
                <a:gd name="connsiteX8" fmla="*/ 1785473 w 3867993"/>
                <a:gd name="connsiteY8" fmla="*/ 1949421 h 4140045"/>
                <a:gd name="connsiteX9" fmla="*/ 1975909 w 3867993"/>
                <a:gd name="connsiteY9" fmla="*/ 0 h 4140045"/>
                <a:gd name="connsiteX10" fmla="*/ 2145843 w 3867993"/>
                <a:gd name="connsiteY10" fmla="*/ 1954668 h 4140045"/>
                <a:gd name="connsiteX11" fmla="*/ 2638003 w 3867993"/>
                <a:gd name="connsiteY11" fmla="*/ 733298 h 4140045"/>
                <a:gd name="connsiteX12" fmla="*/ 2492347 w 3867993"/>
                <a:gd name="connsiteY12" fmla="*/ 2246509 h 4140045"/>
                <a:gd name="connsiteX13" fmla="*/ 3099249 w 3867993"/>
                <a:gd name="connsiteY13" fmla="*/ 1065072 h 4140045"/>
                <a:gd name="connsiteX14" fmla="*/ 2783660 w 3867993"/>
                <a:gd name="connsiteY14" fmla="*/ 2489270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73345 w 3867993"/>
                <a:gd name="connsiteY4" fmla="*/ 2464994 h 4140045"/>
                <a:gd name="connsiteX5" fmla="*/ 801111 w 3867993"/>
                <a:gd name="connsiteY5" fmla="*/ 1105532 h 4140045"/>
                <a:gd name="connsiteX6" fmla="*/ 1456566 w 3867993"/>
                <a:gd name="connsiteY6" fmla="*/ 2230325 h 4140045"/>
                <a:gd name="connsiteX7" fmla="*/ 1237575 w 3867993"/>
                <a:gd name="connsiteY7" fmla="*/ 569920 h 4140045"/>
                <a:gd name="connsiteX8" fmla="*/ 1785473 w 3867993"/>
                <a:gd name="connsiteY8" fmla="*/ 1949421 h 4140045"/>
                <a:gd name="connsiteX9" fmla="*/ 1975909 w 3867993"/>
                <a:gd name="connsiteY9" fmla="*/ 0 h 4140045"/>
                <a:gd name="connsiteX10" fmla="*/ 2145843 w 3867993"/>
                <a:gd name="connsiteY10" fmla="*/ 1954668 h 4140045"/>
                <a:gd name="connsiteX11" fmla="*/ 2638003 w 3867993"/>
                <a:gd name="connsiteY11" fmla="*/ 733298 h 4140045"/>
                <a:gd name="connsiteX12" fmla="*/ 2492347 w 3867993"/>
                <a:gd name="connsiteY12" fmla="*/ 2246509 h 4140045"/>
                <a:gd name="connsiteX13" fmla="*/ 3099249 w 3867993"/>
                <a:gd name="connsiteY13" fmla="*/ 1065072 h 4140045"/>
                <a:gd name="connsiteX14" fmla="*/ 2783660 w 3867993"/>
                <a:gd name="connsiteY14" fmla="*/ 2489270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73345 w 3867993"/>
                <a:gd name="connsiteY4" fmla="*/ 2464994 h 4140045"/>
                <a:gd name="connsiteX5" fmla="*/ 801111 w 3867993"/>
                <a:gd name="connsiteY5" fmla="*/ 1105532 h 4140045"/>
                <a:gd name="connsiteX6" fmla="*/ 1456566 w 3867993"/>
                <a:gd name="connsiteY6" fmla="*/ 2230325 h 4140045"/>
                <a:gd name="connsiteX7" fmla="*/ 1232813 w 3867993"/>
                <a:gd name="connsiteY7" fmla="*/ 550870 h 4140045"/>
                <a:gd name="connsiteX8" fmla="*/ 1785473 w 3867993"/>
                <a:gd name="connsiteY8" fmla="*/ 1949421 h 4140045"/>
                <a:gd name="connsiteX9" fmla="*/ 1975909 w 3867993"/>
                <a:gd name="connsiteY9" fmla="*/ 0 h 4140045"/>
                <a:gd name="connsiteX10" fmla="*/ 2145843 w 3867993"/>
                <a:gd name="connsiteY10" fmla="*/ 1954668 h 4140045"/>
                <a:gd name="connsiteX11" fmla="*/ 2638003 w 3867993"/>
                <a:gd name="connsiteY11" fmla="*/ 733298 h 4140045"/>
                <a:gd name="connsiteX12" fmla="*/ 2492347 w 3867993"/>
                <a:gd name="connsiteY12" fmla="*/ 2246509 h 4140045"/>
                <a:gd name="connsiteX13" fmla="*/ 3099249 w 3867993"/>
                <a:gd name="connsiteY13" fmla="*/ 1065072 h 4140045"/>
                <a:gd name="connsiteX14" fmla="*/ 2783660 w 3867993"/>
                <a:gd name="connsiteY14" fmla="*/ 2489270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73345 w 3867993"/>
                <a:gd name="connsiteY4" fmla="*/ 2464994 h 4140045"/>
                <a:gd name="connsiteX5" fmla="*/ 801111 w 3867993"/>
                <a:gd name="connsiteY5" fmla="*/ 1105532 h 4140045"/>
                <a:gd name="connsiteX6" fmla="*/ 1456566 w 3867993"/>
                <a:gd name="connsiteY6" fmla="*/ 2230325 h 4140045"/>
                <a:gd name="connsiteX7" fmla="*/ 1249482 w 3867993"/>
                <a:gd name="connsiteY7" fmla="*/ 577064 h 4140045"/>
                <a:gd name="connsiteX8" fmla="*/ 1785473 w 3867993"/>
                <a:gd name="connsiteY8" fmla="*/ 1949421 h 4140045"/>
                <a:gd name="connsiteX9" fmla="*/ 1975909 w 3867993"/>
                <a:gd name="connsiteY9" fmla="*/ 0 h 4140045"/>
                <a:gd name="connsiteX10" fmla="*/ 2145843 w 3867993"/>
                <a:gd name="connsiteY10" fmla="*/ 1954668 h 4140045"/>
                <a:gd name="connsiteX11" fmla="*/ 2638003 w 3867993"/>
                <a:gd name="connsiteY11" fmla="*/ 733298 h 4140045"/>
                <a:gd name="connsiteX12" fmla="*/ 2492347 w 3867993"/>
                <a:gd name="connsiteY12" fmla="*/ 2246509 h 4140045"/>
                <a:gd name="connsiteX13" fmla="*/ 3099249 w 3867993"/>
                <a:gd name="connsiteY13" fmla="*/ 1065072 h 4140045"/>
                <a:gd name="connsiteX14" fmla="*/ 2783660 w 3867993"/>
                <a:gd name="connsiteY14" fmla="*/ 2489270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73345 w 3867993"/>
                <a:gd name="connsiteY4" fmla="*/ 2464994 h 4140045"/>
                <a:gd name="connsiteX5" fmla="*/ 801111 w 3867993"/>
                <a:gd name="connsiteY5" fmla="*/ 1105532 h 4140045"/>
                <a:gd name="connsiteX6" fmla="*/ 1456566 w 3867993"/>
                <a:gd name="connsiteY6" fmla="*/ 2230325 h 4140045"/>
                <a:gd name="connsiteX7" fmla="*/ 1244719 w 3867993"/>
                <a:gd name="connsiteY7" fmla="*/ 579445 h 4140045"/>
                <a:gd name="connsiteX8" fmla="*/ 1785473 w 3867993"/>
                <a:gd name="connsiteY8" fmla="*/ 1949421 h 4140045"/>
                <a:gd name="connsiteX9" fmla="*/ 1975909 w 3867993"/>
                <a:gd name="connsiteY9" fmla="*/ 0 h 4140045"/>
                <a:gd name="connsiteX10" fmla="*/ 2145843 w 3867993"/>
                <a:gd name="connsiteY10" fmla="*/ 1954668 h 4140045"/>
                <a:gd name="connsiteX11" fmla="*/ 2638003 w 3867993"/>
                <a:gd name="connsiteY11" fmla="*/ 733298 h 4140045"/>
                <a:gd name="connsiteX12" fmla="*/ 2492347 w 3867993"/>
                <a:gd name="connsiteY12" fmla="*/ 2246509 h 4140045"/>
                <a:gd name="connsiteX13" fmla="*/ 3099249 w 3867993"/>
                <a:gd name="connsiteY13" fmla="*/ 1065072 h 4140045"/>
                <a:gd name="connsiteX14" fmla="*/ 2783660 w 3867993"/>
                <a:gd name="connsiteY14" fmla="*/ 2489270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73345 w 3867993"/>
                <a:gd name="connsiteY4" fmla="*/ 2464994 h 4140045"/>
                <a:gd name="connsiteX5" fmla="*/ 801111 w 3867993"/>
                <a:gd name="connsiteY5" fmla="*/ 1105532 h 4140045"/>
                <a:gd name="connsiteX6" fmla="*/ 1456566 w 3867993"/>
                <a:gd name="connsiteY6" fmla="*/ 2230325 h 4140045"/>
                <a:gd name="connsiteX7" fmla="*/ 1230432 w 3867993"/>
                <a:gd name="connsiteY7" fmla="*/ 558014 h 4140045"/>
                <a:gd name="connsiteX8" fmla="*/ 1785473 w 3867993"/>
                <a:gd name="connsiteY8" fmla="*/ 1949421 h 4140045"/>
                <a:gd name="connsiteX9" fmla="*/ 1975909 w 3867993"/>
                <a:gd name="connsiteY9" fmla="*/ 0 h 4140045"/>
                <a:gd name="connsiteX10" fmla="*/ 2145843 w 3867993"/>
                <a:gd name="connsiteY10" fmla="*/ 1954668 h 4140045"/>
                <a:gd name="connsiteX11" fmla="*/ 2638003 w 3867993"/>
                <a:gd name="connsiteY11" fmla="*/ 733298 h 4140045"/>
                <a:gd name="connsiteX12" fmla="*/ 2492347 w 3867993"/>
                <a:gd name="connsiteY12" fmla="*/ 2246509 h 4140045"/>
                <a:gd name="connsiteX13" fmla="*/ 3099249 w 3867993"/>
                <a:gd name="connsiteY13" fmla="*/ 1065072 h 4140045"/>
                <a:gd name="connsiteX14" fmla="*/ 2783660 w 3867993"/>
                <a:gd name="connsiteY14" fmla="*/ 2489270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73345 w 3867993"/>
                <a:gd name="connsiteY4" fmla="*/ 2464994 h 4140045"/>
                <a:gd name="connsiteX5" fmla="*/ 801111 w 3867993"/>
                <a:gd name="connsiteY5" fmla="*/ 1105532 h 4140045"/>
                <a:gd name="connsiteX6" fmla="*/ 1456566 w 3867993"/>
                <a:gd name="connsiteY6" fmla="*/ 2230325 h 4140045"/>
                <a:gd name="connsiteX7" fmla="*/ 1230432 w 3867993"/>
                <a:gd name="connsiteY7" fmla="*/ 558014 h 4140045"/>
                <a:gd name="connsiteX8" fmla="*/ 1785473 w 3867993"/>
                <a:gd name="connsiteY8" fmla="*/ 1949421 h 4140045"/>
                <a:gd name="connsiteX9" fmla="*/ 1975909 w 3867993"/>
                <a:gd name="connsiteY9" fmla="*/ 0 h 4140045"/>
                <a:gd name="connsiteX10" fmla="*/ 2145843 w 3867993"/>
                <a:gd name="connsiteY10" fmla="*/ 1954668 h 4140045"/>
                <a:gd name="connsiteX11" fmla="*/ 2671341 w 3867993"/>
                <a:gd name="connsiteY11" fmla="*/ 585661 h 4140045"/>
                <a:gd name="connsiteX12" fmla="*/ 2492347 w 3867993"/>
                <a:gd name="connsiteY12" fmla="*/ 2246509 h 4140045"/>
                <a:gd name="connsiteX13" fmla="*/ 3099249 w 3867993"/>
                <a:gd name="connsiteY13" fmla="*/ 1065072 h 4140045"/>
                <a:gd name="connsiteX14" fmla="*/ 2783660 w 3867993"/>
                <a:gd name="connsiteY14" fmla="*/ 2489270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73345 w 3867993"/>
                <a:gd name="connsiteY4" fmla="*/ 2464994 h 4140045"/>
                <a:gd name="connsiteX5" fmla="*/ 801111 w 3867993"/>
                <a:gd name="connsiteY5" fmla="*/ 1105532 h 4140045"/>
                <a:gd name="connsiteX6" fmla="*/ 1456566 w 3867993"/>
                <a:gd name="connsiteY6" fmla="*/ 2230325 h 4140045"/>
                <a:gd name="connsiteX7" fmla="*/ 1230432 w 3867993"/>
                <a:gd name="connsiteY7" fmla="*/ 558014 h 4140045"/>
                <a:gd name="connsiteX8" fmla="*/ 1785473 w 3867993"/>
                <a:gd name="connsiteY8" fmla="*/ 1949421 h 4140045"/>
                <a:gd name="connsiteX9" fmla="*/ 1975909 w 3867993"/>
                <a:gd name="connsiteY9" fmla="*/ 0 h 4140045"/>
                <a:gd name="connsiteX10" fmla="*/ 2145843 w 3867993"/>
                <a:gd name="connsiteY10" fmla="*/ 1954668 h 4140045"/>
                <a:gd name="connsiteX11" fmla="*/ 2695154 w 3867993"/>
                <a:gd name="connsiteY11" fmla="*/ 566611 h 4140045"/>
                <a:gd name="connsiteX12" fmla="*/ 2492347 w 3867993"/>
                <a:gd name="connsiteY12" fmla="*/ 2246509 h 4140045"/>
                <a:gd name="connsiteX13" fmla="*/ 3099249 w 3867993"/>
                <a:gd name="connsiteY13" fmla="*/ 1065072 h 4140045"/>
                <a:gd name="connsiteX14" fmla="*/ 2783660 w 3867993"/>
                <a:gd name="connsiteY14" fmla="*/ 2489270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73345 w 3867993"/>
                <a:gd name="connsiteY4" fmla="*/ 2464994 h 4140045"/>
                <a:gd name="connsiteX5" fmla="*/ 801111 w 3867993"/>
                <a:gd name="connsiteY5" fmla="*/ 1105532 h 4140045"/>
                <a:gd name="connsiteX6" fmla="*/ 1456566 w 3867993"/>
                <a:gd name="connsiteY6" fmla="*/ 2230325 h 4140045"/>
                <a:gd name="connsiteX7" fmla="*/ 1230432 w 3867993"/>
                <a:gd name="connsiteY7" fmla="*/ 558014 h 4140045"/>
                <a:gd name="connsiteX8" fmla="*/ 1785473 w 3867993"/>
                <a:gd name="connsiteY8" fmla="*/ 1949421 h 4140045"/>
                <a:gd name="connsiteX9" fmla="*/ 1975909 w 3867993"/>
                <a:gd name="connsiteY9" fmla="*/ 0 h 4140045"/>
                <a:gd name="connsiteX10" fmla="*/ 2145843 w 3867993"/>
                <a:gd name="connsiteY10" fmla="*/ 1954668 h 4140045"/>
                <a:gd name="connsiteX11" fmla="*/ 2695154 w 3867993"/>
                <a:gd name="connsiteY11" fmla="*/ 566611 h 4140045"/>
                <a:gd name="connsiteX12" fmla="*/ 2511397 w 3867993"/>
                <a:gd name="connsiteY12" fmla="*/ 2120303 h 4140045"/>
                <a:gd name="connsiteX13" fmla="*/ 3099249 w 3867993"/>
                <a:gd name="connsiteY13" fmla="*/ 1065072 h 4140045"/>
                <a:gd name="connsiteX14" fmla="*/ 2783660 w 3867993"/>
                <a:gd name="connsiteY14" fmla="*/ 2489270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73345 w 3867993"/>
                <a:gd name="connsiteY4" fmla="*/ 2464994 h 4140045"/>
                <a:gd name="connsiteX5" fmla="*/ 801111 w 3867993"/>
                <a:gd name="connsiteY5" fmla="*/ 1105532 h 4140045"/>
                <a:gd name="connsiteX6" fmla="*/ 1456566 w 3867993"/>
                <a:gd name="connsiteY6" fmla="*/ 2230325 h 4140045"/>
                <a:gd name="connsiteX7" fmla="*/ 1230432 w 3867993"/>
                <a:gd name="connsiteY7" fmla="*/ 558014 h 4140045"/>
                <a:gd name="connsiteX8" fmla="*/ 1785473 w 3867993"/>
                <a:gd name="connsiteY8" fmla="*/ 1949421 h 4140045"/>
                <a:gd name="connsiteX9" fmla="*/ 1975909 w 3867993"/>
                <a:gd name="connsiteY9" fmla="*/ 0 h 4140045"/>
                <a:gd name="connsiteX10" fmla="*/ 2145843 w 3867993"/>
                <a:gd name="connsiteY10" fmla="*/ 1954668 h 4140045"/>
                <a:gd name="connsiteX11" fmla="*/ 2695154 w 3867993"/>
                <a:gd name="connsiteY11" fmla="*/ 566611 h 4140045"/>
                <a:gd name="connsiteX12" fmla="*/ 2504254 w 3867993"/>
                <a:gd name="connsiteY12" fmla="*/ 2101253 h 4140045"/>
                <a:gd name="connsiteX13" fmla="*/ 3099249 w 3867993"/>
                <a:gd name="connsiteY13" fmla="*/ 1065072 h 4140045"/>
                <a:gd name="connsiteX14" fmla="*/ 2783660 w 3867993"/>
                <a:gd name="connsiteY14" fmla="*/ 2489270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73345 w 3867993"/>
                <a:gd name="connsiteY4" fmla="*/ 2464994 h 4140045"/>
                <a:gd name="connsiteX5" fmla="*/ 801111 w 3867993"/>
                <a:gd name="connsiteY5" fmla="*/ 1105532 h 4140045"/>
                <a:gd name="connsiteX6" fmla="*/ 1456566 w 3867993"/>
                <a:gd name="connsiteY6" fmla="*/ 2230325 h 4140045"/>
                <a:gd name="connsiteX7" fmla="*/ 1230432 w 3867993"/>
                <a:gd name="connsiteY7" fmla="*/ 558014 h 4140045"/>
                <a:gd name="connsiteX8" fmla="*/ 1785473 w 3867993"/>
                <a:gd name="connsiteY8" fmla="*/ 1949421 h 4140045"/>
                <a:gd name="connsiteX9" fmla="*/ 1975909 w 3867993"/>
                <a:gd name="connsiteY9" fmla="*/ 0 h 4140045"/>
                <a:gd name="connsiteX10" fmla="*/ 2145843 w 3867993"/>
                <a:gd name="connsiteY10" fmla="*/ 1954668 h 4140045"/>
                <a:gd name="connsiteX11" fmla="*/ 2695154 w 3867993"/>
                <a:gd name="connsiteY11" fmla="*/ 566611 h 4140045"/>
                <a:gd name="connsiteX12" fmla="*/ 2504254 w 3867993"/>
                <a:gd name="connsiteY12" fmla="*/ 2101253 h 4140045"/>
                <a:gd name="connsiteX13" fmla="*/ 3099249 w 3867993"/>
                <a:gd name="connsiteY13" fmla="*/ 1065072 h 4140045"/>
                <a:gd name="connsiteX14" fmla="*/ 2805091 w 3867993"/>
                <a:gd name="connsiteY14" fmla="*/ 2422595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73345 w 3867993"/>
                <a:gd name="connsiteY4" fmla="*/ 2464994 h 4140045"/>
                <a:gd name="connsiteX5" fmla="*/ 801111 w 3867993"/>
                <a:gd name="connsiteY5" fmla="*/ 1105532 h 4140045"/>
                <a:gd name="connsiteX6" fmla="*/ 1456566 w 3867993"/>
                <a:gd name="connsiteY6" fmla="*/ 2230325 h 4140045"/>
                <a:gd name="connsiteX7" fmla="*/ 1230432 w 3867993"/>
                <a:gd name="connsiteY7" fmla="*/ 558014 h 4140045"/>
                <a:gd name="connsiteX8" fmla="*/ 1785473 w 3867993"/>
                <a:gd name="connsiteY8" fmla="*/ 1949421 h 4140045"/>
                <a:gd name="connsiteX9" fmla="*/ 1975909 w 3867993"/>
                <a:gd name="connsiteY9" fmla="*/ 0 h 4140045"/>
                <a:gd name="connsiteX10" fmla="*/ 2145843 w 3867993"/>
                <a:gd name="connsiteY10" fmla="*/ 1954668 h 4140045"/>
                <a:gd name="connsiteX11" fmla="*/ 2695154 w 3867993"/>
                <a:gd name="connsiteY11" fmla="*/ 566611 h 4140045"/>
                <a:gd name="connsiteX12" fmla="*/ 2504254 w 3867993"/>
                <a:gd name="connsiteY12" fmla="*/ 2101253 h 4140045"/>
                <a:gd name="connsiteX13" fmla="*/ 3099249 w 3867993"/>
                <a:gd name="connsiteY13" fmla="*/ 1065072 h 4140045"/>
                <a:gd name="connsiteX14" fmla="*/ 2795566 w 3867993"/>
                <a:gd name="connsiteY14" fmla="*/ 2420214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73345 w 3867993"/>
                <a:gd name="connsiteY4" fmla="*/ 2464994 h 4140045"/>
                <a:gd name="connsiteX5" fmla="*/ 801111 w 3867993"/>
                <a:gd name="connsiteY5" fmla="*/ 1105532 h 4140045"/>
                <a:gd name="connsiteX6" fmla="*/ 1425609 w 3867993"/>
                <a:gd name="connsiteY6" fmla="*/ 2146981 h 4140045"/>
                <a:gd name="connsiteX7" fmla="*/ 1230432 w 3867993"/>
                <a:gd name="connsiteY7" fmla="*/ 558014 h 4140045"/>
                <a:gd name="connsiteX8" fmla="*/ 1785473 w 3867993"/>
                <a:gd name="connsiteY8" fmla="*/ 1949421 h 4140045"/>
                <a:gd name="connsiteX9" fmla="*/ 1975909 w 3867993"/>
                <a:gd name="connsiteY9" fmla="*/ 0 h 4140045"/>
                <a:gd name="connsiteX10" fmla="*/ 2145843 w 3867993"/>
                <a:gd name="connsiteY10" fmla="*/ 1954668 h 4140045"/>
                <a:gd name="connsiteX11" fmla="*/ 2695154 w 3867993"/>
                <a:gd name="connsiteY11" fmla="*/ 566611 h 4140045"/>
                <a:gd name="connsiteX12" fmla="*/ 2504254 w 3867993"/>
                <a:gd name="connsiteY12" fmla="*/ 2101253 h 4140045"/>
                <a:gd name="connsiteX13" fmla="*/ 3099249 w 3867993"/>
                <a:gd name="connsiteY13" fmla="*/ 1065072 h 4140045"/>
                <a:gd name="connsiteX14" fmla="*/ 2795566 w 3867993"/>
                <a:gd name="connsiteY14" fmla="*/ 2420214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73345 w 3867993"/>
                <a:gd name="connsiteY4" fmla="*/ 2464994 h 4140045"/>
                <a:gd name="connsiteX5" fmla="*/ 801111 w 3867993"/>
                <a:gd name="connsiteY5" fmla="*/ 1105532 h 4140045"/>
                <a:gd name="connsiteX6" fmla="*/ 1430372 w 3867993"/>
                <a:gd name="connsiteY6" fmla="*/ 2120788 h 4140045"/>
                <a:gd name="connsiteX7" fmla="*/ 1230432 w 3867993"/>
                <a:gd name="connsiteY7" fmla="*/ 558014 h 4140045"/>
                <a:gd name="connsiteX8" fmla="*/ 1785473 w 3867993"/>
                <a:gd name="connsiteY8" fmla="*/ 1949421 h 4140045"/>
                <a:gd name="connsiteX9" fmla="*/ 1975909 w 3867993"/>
                <a:gd name="connsiteY9" fmla="*/ 0 h 4140045"/>
                <a:gd name="connsiteX10" fmla="*/ 2145843 w 3867993"/>
                <a:gd name="connsiteY10" fmla="*/ 1954668 h 4140045"/>
                <a:gd name="connsiteX11" fmla="*/ 2695154 w 3867993"/>
                <a:gd name="connsiteY11" fmla="*/ 566611 h 4140045"/>
                <a:gd name="connsiteX12" fmla="*/ 2504254 w 3867993"/>
                <a:gd name="connsiteY12" fmla="*/ 2101253 h 4140045"/>
                <a:gd name="connsiteX13" fmla="*/ 3099249 w 3867993"/>
                <a:gd name="connsiteY13" fmla="*/ 1065072 h 4140045"/>
                <a:gd name="connsiteX14" fmla="*/ 2795566 w 3867993"/>
                <a:gd name="connsiteY14" fmla="*/ 2420214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42388 w 3867993"/>
                <a:gd name="connsiteY4" fmla="*/ 2424513 h 4140045"/>
                <a:gd name="connsiteX5" fmla="*/ 801111 w 3867993"/>
                <a:gd name="connsiteY5" fmla="*/ 1105532 h 4140045"/>
                <a:gd name="connsiteX6" fmla="*/ 1430372 w 3867993"/>
                <a:gd name="connsiteY6" fmla="*/ 2120788 h 4140045"/>
                <a:gd name="connsiteX7" fmla="*/ 1230432 w 3867993"/>
                <a:gd name="connsiteY7" fmla="*/ 558014 h 4140045"/>
                <a:gd name="connsiteX8" fmla="*/ 1785473 w 3867993"/>
                <a:gd name="connsiteY8" fmla="*/ 1949421 h 4140045"/>
                <a:gd name="connsiteX9" fmla="*/ 1975909 w 3867993"/>
                <a:gd name="connsiteY9" fmla="*/ 0 h 4140045"/>
                <a:gd name="connsiteX10" fmla="*/ 2145843 w 3867993"/>
                <a:gd name="connsiteY10" fmla="*/ 1954668 h 4140045"/>
                <a:gd name="connsiteX11" fmla="*/ 2695154 w 3867993"/>
                <a:gd name="connsiteY11" fmla="*/ 566611 h 4140045"/>
                <a:gd name="connsiteX12" fmla="*/ 2504254 w 3867993"/>
                <a:gd name="connsiteY12" fmla="*/ 2101253 h 4140045"/>
                <a:gd name="connsiteX13" fmla="*/ 3099249 w 3867993"/>
                <a:gd name="connsiteY13" fmla="*/ 1065072 h 4140045"/>
                <a:gd name="connsiteX14" fmla="*/ 2795566 w 3867993"/>
                <a:gd name="connsiteY14" fmla="*/ 2420214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42388 w 3867993"/>
                <a:gd name="connsiteY4" fmla="*/ 2424513 h 4140045"/>
                <a:gd name="connsiteX5" fmla="*/ 801111 w 3867993"/>
                <a:gd name="connsiteY5" fmla="*/ 1105532 h 4140045"/>
                <a:gd name="connsiteX6" fmla="*/ 1430372 w 3867993"/>
                <a:gd name="connsiteY6" fmla="*/ 2120788 h 4140045"/>
                <a:gd name="connsiteX7" fmla="*/ 1230432 w 3867993"/>
                <a:gd name="connsiteY7" fmla="*/ 558014 h 4140045"/>
                <a:gd name="connsiteX8" fmla="*/ 1785473 w 3867993"/>
                <a:gd name="connsiteY8" fmla="*/ 1963708 h 4140045"/>
                <a:gd name="connsiteX9" fmla="*/ 1975909 w 3867993"/>
                <a:gd name="connsiteY9" fmla="*/ 0 h 4140045"/>
                <a:gd name="connsiteX10" fmla="*/ 2145843 w 3867993"/>
                <a:gd name="connsiteY10" fmla="*/ 1954668 h 4140045"/>
                <a:gd name="connsiteX11" fmla="*/ 2695154 w 3867993"/>
                <a:gd name="connsiteY11" fmla="*/ 566611 h 4140045"/>
                <a:gd name="connsiteX12" fmla="*/ 2504254 w 3867993"/>
                <a:gd name="connsiteY12" fmla="*/ 2101253 h 4140045"/>
                <a:gd name="connsiteX13" fmla="*/ 3099249 w 3867993"/>
                <a:gd name="connsiteY13" fmla="*/ 1065072 h 4140045"/>
                <a:gd name="connsiteX14" fmla="*/ 2795566 w 3867993"/>
                <a:gd name="connsiteY14" fmla="*/ 2420214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42388 w 3867993"/>
                <a:gd name="connsiteY4" fmla="*/ 2424513 h 4140045"/>
                <a:gd name="connsiteX5" fmla="*/ 801111 w 3867993"/>
                <a:gd name="connsiteY5" fmla="*/ 1105532 h 4140045"/>
                <a:gd name="connsiteX6" fmla="*/ 1430372 w 3867993"/>
                <a:gd name="connsiteY6" fmla="*/ 2120788 h 4140045"/>
                <a:gd name="connsiteX7" fmla="*/ 1230432 w 3867993"/>
                <a:gd name="connsiteY7" fmla="*/ 558014 h 4140045"/>
                <a:gd name="connsiteX8" fmla="*/ 1792617 w 3867993"/>
                <a:gd name="connsiteY8" fmla="*/ 1980377 h 4140045"/>
                <a:gd name="connsiteX9" fmla="*/ 1975909 w 3867993"/>
                <a:gd name="connsiteY9" fmla="*/ 0 h 4140045"/>
                <a:gd name="connsiteX10" fmla="*/ 2145843 w 3867993"/>
                <a:gd name="connsiteY10" fmla="*/ 1954668 h 4140045"/>
                <a:gd name="connsiteX11" fmla="*/ 2695154 w 3867993"/>
                <a:gd name="connsiteY11" fmla="*/ 566611 h 4140045"/>
                <a:gd name="connsiteX12" fmla="*/ 2504254 w 3867993"/>
                <a:gd name="connsiteY12" fmla="*/ 2101253 h 4140045"/>
                <a:gd name="connsiteX13" fmla="*/ 3099249 w 3867993"/>
                <a:gd name="connsiteY13" fmla="*/ 1065072 h 4140045"/>
                <a:gd name="connsiteX14" fmla="*/ 2795566 w 3867993"/>
                <a:gd name="connsiteY14" fmla="*/ 2420214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42388 w 3867993"/>
                <a:gd name="connsiteY4" fmla="*/ 2424513 h 4140045"/>
                <a:gd name="connsiteX5" fmla="*/ 801111 w 3867993"/>
                <a:gd name="connsiteY5" fmla="*/ 1105532 h 4140045"/>
                <a:gd name="connsiteX6" fmla="*/ 1430372 w 3867993"/>
                <a:gd name="connsiteY6" fmla="*/ 2120788 h 4140045"/>
                <a:gd name="connsiteX7" fmla="*/ 1230432 w 3867993"/>
                <a:gd name="connsiteY7" fmla="*/ 558014 h 4140045"/>
                <a:gd name="connsiteX8" fmla="*/ 1792617 w 3867993"/>
                <a:gd name="connsiteY8" fmla="*/ 1980377 h 4140045"/>
                <a:gd name="connsiteX9" fmla="*/ 1975909 w 3867993"/>
                <a:gd name="connsiteY9" fmla="*/ 0 h 4140045"/>
                <a:gd name="connsiteX10" fmla="*/ 2143461 w 3867993"/>
                <a:gd name="connsiteY10" fmla="*/ 1985624 h 4140045"/>
                <a:gd name="connsiteX11" fmla="*/ 2695154 w 3867993"/>
                <a:gd name="connsiteY11" fmla="*/ 566611 h 4140045"/>
                <a:gd name="connsiteX12" fmla="*/ 2504254 w 3867993"/>
                <a:gd name="connsiteY12" fmla="*/ 2101253 h 4140045"/>
                <a:gd name="connsiteX13" fmla="*/ 3099249 w 3867993"/>
                <a:gd name="connsiteY13" fmla="*/ 1065072 h 4140045"/>
                <a:gd name="connsiteX14" fmla="*/ 2795566 w 3867993"/>
                <a:gd name="connsiteY14" fmla="*/ 2420214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42388 w 3867993"/>
                <a:gd name="connsiteY4" fmla="*/ 2424513 h 4140045"/>
                <a:gd name="connsiteX5" fmla="*/ 801111 w 3867993"/>
                <a:gd name="connsiteY5" fmla="*/ 1105532 h 4140045"/>
                <a:gd name="connsiteX6" fmla="*/ 1430372 w 3867993"/>
                <a:gd name="connsiteY6" fmla="*/ 2120788 h 4140045"/>
                <a:gd name="connsiteX7" fmla="*/ 1230432 w 3867993"/>
                <a:gd name="connsiteY7" fmla="*/ 558014 h 4140045"/>
                <a:gd name="connsiteX8" fmla="*/ 1792617 w 3867993"/>
                <a:gd name="connsiteY8" fmla="*/ 1980377 h 4140045"/>
                <a:gd name="connsiteX9" fmla="*/ 1975909 w 3867993"/>
                <a:gd name="connsiteY9" fmla="*/ 0 h 4140045"/>
                <a:gd name="connsiteX10" fmla="*/ 2129173 w 3867993"/>
                <a:gd name="connsiteY10" fmla="*/ 1973718 h 4140045"/>
                <a:gd name="connsiteX11" fmla="*/ 2695154 w 3867993"/>
                <a:gd name="connsiteY11" fmla="*/ 566611 h 4140045"/>
                <a:gd name="connsiteX12" fmla="*/ 2504254 w 3867993"/>
                <a:gd name="connsiteY12" fmla="*/ 2101253 h 4140045"/>
                <a:gd name="connsiteX13" fmla="*/ 3099249 w 3867993"/>
                <a:gd name="connsiteY13" fmla="*/ 1065072 h 4140045"/>
                <a:gd name="connsiteX14" fmla="*/ 2795566 w 3867993"/>
                <a:gd name="connsiteY14" fmla="*/ 2420214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42388 w 3867993"/>
                <a:gd name="connsiteY4" fmla="*/ 2424513 h 4140045"/>
                <a:gd name="connsiteX5" fmla="*/ 801111 w 3867993"/>
                <a:gd name="connsiteY5" fmla="*/ 1105532 h 4140045"/>
                <a:gd name="connsiteX6" fmla="*/ 1430372 w 3867993"/>
                <a:gd name="connsiteY6" fmla="*/ 2120788 h 4140045"/>
                <a:gd name="connsiteX7" fmla="*/ 1230432 w 3867993"/>
                <a:gd name="connsiteY7" fmla="*/ 558014 h 4140045"/>
                <a:gd name="connsiteX8" fmla="*/ 1792617 w 3867993"/>
                <a:gd name="connsiteY8" fmla="*/ 1980377 h 4140045"/>
                <a:gd name="connsiteX9" fmla="*/ 1975909 w 3867993"/>
                <a:gd name="connsiteY9" fmla="*/ 0 h 4140045"/>
                <a:gd name="connsiteX10" fmla="*/ 2129173 w 3867993"/>
                <a:gd name="connsiteY10" fmla="*/ 1990387 h 4140045"/>
                <a:gd name="connsiteX11" fmla="*/ 2695154 w 3867993"/>
                <a:gd name="connsiteY11" fmla="*/ 566611 h 4140045"/>
                <a:gd name="connsiteX12" fmla="*/ 2504254 w 3867993"/>
                <a:gd name="connsiteY12" fmla="*/ 2101253 h 4140045"/>
                <a:gd name="connsiteX13" fmla="*/ 3099249 w 3867993"/>
                <a:gd name="connsiteY13" fmla="*/ 1065072 h 4140045"/>
                <a:gd name="connsiteX14" fmla="*/ 2795566 w 3867993"/>
                <a:gd name="connsiteY14" fmla="*/ 2420214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42388 w 3867993"/>
                <a:gd name="connsiteY4" fmla="*/ 2424513 h 4140045"/>
                <a:gd name="connsiteX5" fmla="*/ 801111 w 3867993"/>
                <a:gd name="connsiteY5" fmla="*/ 1105532 h 4140045"/>
                <a:gd name="connsiteX6" fmla="*/ 1430372 w 3867993"/>
                <a:gd name="connsiteY6" fmla="*/ 2120788 h 4140045"/>
                <a:gd name="connsiteX7" fmla="*/ 1230432 w 3867993"/>
                <a:gd name="connsiteY7" fmla="*/ 558014 h 4140045"/>
                <a:gd name="connsiteX8" fmla="*/ 1792617 w 3867993"/>
                <a:gd name="connsiteY8" fmla="*/ 1980377 h 4140045"/>
                <a:gd name="connsiteX9" fmla="*/ 1975909 w 3867993"/>
                <a:gd name="connsiteY9" fmla="*/ 0 h 4140045"/>
                <a:gd name="connsiteX10" fmla="*/ 2129173 w 3867993"/>
                <a:gd name="connsiteY10" fmla="*/ 1973718 h 4140045"/>
                <a:gd name="connsiteX11" fmla="*/ 2695154 w 3867993"/>
                <a:gd name="connsiteY11" fmla="*/ 566611 h 4140045"/>
                <a:gd name="connsiteX12" fmla="*/ 2504254 w 3867993"/>
                <a:gd name="connsiteY12" fmla="*/ 2101253 h 4140045"/>
                <a:gd name="connsiteX13" fmla="*/ 3099249 w 3867993"/>
                <a:gd name="connsiteY13" fmla="*/ 1065072 h 4140045"/>
                <a:gd name="connsiteX14" fmla="*/ 2795566 w 3867993"/>
                <a:gd name="connsiteY14" fmla="*/ 2420214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42388 w 3867993"/>
                <a:gd name="connsiteY4" fmla="*/ 2424513 h 4140045"/>
                <a:gd name="connsiteX5" fmla="*/ 801111 w 3867993"/>
                <a:gd name="connsiteY5" fmla="*/ 1105532 h 4140045"/>
                <a:gd name="connsiteX6" fmla="*/ 1430372 w 3867993"/>
                <a:gd name="connsiteY6" fmla="*/ 2120788 h 4140045"/>
                <a:gd name="connsiteX7" fmla="*/ 1230432 w 3867993"/>
                <a:gd name="connsiteY7" fmla="*/ 558014 h 4140045"/>
                <a:gd name="connsiteX8" fmla="*/ 1792617 w 3867993"/>
                <a:gd name="connsiteY8" fmla="*/ 1980377 h 4140045"/>
                <a:gd name="connsiteX9" fmla="*/ 1975909 w 3867993"/>
                <a:gd name="connsiteY9" fmla="*/ 0 h 4140045"/>
                <a:gd name="connsiteX10" fmla="*/ 2133936 w 3867993"/>
                <a:gd name="connsiteY10" fmla="*/ 1973718 h 4140045"/>
                <a:gd name="connsiteX11" fmla="*/ 2695154 w 3867993"/>
                <a:gd name="connsiteY11" fmla="*/ 566611 h 4140045"/>
                <a:gd name="connsiteX12" fmla="*/ 2504254 w 3867993"/>
                <a:gd name="connsiteY12" fmla="*/ 2101253 h 4140045"/>
                <a:gd name="connsiteX13" fmla="*/ 3099249 w 3867993"/>
                <a:gd name="connsiteY13" fmla="*/ 1065072 h 4140045"/>
                <a:gd name="connsiteX14" fmla="*/ 2795566 w 3867993"/>
                <a:gd name="connsiteY14" fmla="*/ 2420214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42388 w 3867993"/>
                <a:gd name="connsiteY4" fmla="*/ 2424513 h 4140045"/>
                <a:gd name="connsiteX5" fmla="*/ 801111 w 3867993"/>
                <a:gd name="connsiteY5" fmla="*/ 1105532 h 4140045"/>
                <a:gd name="connsiteX6" fmla="*/ 1430372 w 3867993"/>
                <a:gd name="connsiteY6" fmla="*/ 2120788 h 4140045"/>
                <a:gd name="connsiteX7" fmla="*/ 1230432 w 3867993"/>
                <a:gd name="connsiteY7" fmla="*/ 558014 h 4140045"/>
                <a:gd name="connsiteX8" fmla="*/ 1785474 w 3867993"/>
                <a:gd name="connsiteY8" fmla="*/ 1970852 h 4140045"/>
                <a:gd name="connsiteX9" fmla="*/ 1975909 w 3867993"/>
                <a:gd name="connsiteY9" fmla="*/ 0 h 4140045"/>
                <a:gd name="connsiteX10" fmla="*/ 2133936 w 3867993"/>
                <a:gd name="connsiteY10" fmla="*/ 1973718 h 4140045"/>
                <a:gd name="connsiteX11" fmla="*/ 2695154 w 3867993"/>
                <a:gd name="connsiteY11" fmla="*/ 566611 h 4140045"/>
                <a:gd name="connsiteX12" fmla="*/ 2504254 w 3867993"/>
                <a:gd name="connsiteY12" fmla="*/ 2101253 h 4140045"/>
                <a:gd name="connsiteX13" fmla="*/ 3099249 w 3867993"/>
                <a:gd name="connsiteY13" fmla="*/ 1065072 h 4140045"/>
                <a:gd name="connsiteX14" fmla="*/ 2795566 w 3867993"/>
                <a:gd name="connsiteY14" fmla="*/ 2420214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42388 w 3867993"/>
                <a:gd name="connsiteY4" fmla="*/ 2424513 h 4140045"/>
                <a:gd name="connsiteX5" fmla="*/ 801111 w 3867993"/>
                <a:gd name="connsiteY5" fmla="*/ 1105532 h 4140045"/>
                <a:gd name="connsiteX6" fmla="*/ 1430372 w 3867993"/>
                <a:gd name="connsiteY6" fmla="*/ 2120788 h 4140045"/>
                <a:gd name="connsiteX7" fmla="*/ 1230432 w 3867993"/>
                <a:gd name="connsiteY7" fmla="*/ 558014 h 4140045"/>
                <a:gd name="connsiteX8" fmla="*/ 1787855 w 3867993"/>
                <a:gd name="connsiteY8" fmla="*/ 1970852 h 4140045"/>
                <a:gd name="connsiteX9" fmla="*/ 1975909 w 3867993"/>
                <a:gd name="connsiteY9" fmla="*/ 0 h 4140045"/>
                <a:gd name="connsiteX10" fmla="*/ 2133936 w 3867993"/>
                <a:gd name="connsiteY10" fmla="*/ 1973718 h 4140045"/>
                <a:gd name="connsiteX11" fmla="*/ 2695154 w 3867993"/>
                <a:gd name="connsiteY11" fmla="*/ 566611 h 4140045"/>
                <a:gd name="connsiteX12" fmla="*/ 2504254 w 3867993"/>
                <a:gd name="connsiteY12" fmla="*/ 2101253 h 4140045"/>
                <a:gd name="connsiteX13" fmla="*/ 3099249 w 3867993"/>
                <a:gd name="connsiteY13" fmla="*/ 1065072 h 4140045"/>
                <a:gd name="connsiteX14" fmla="*/ 2795566 w 3867993"/>
                <a:gd name="connsiteY14" fmla="*/ 2420214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35245 w 3867993"/>
                <a:gd name="connsiteY4" fmla="*/ 2417369 h 4140045"/>
                <a:gd name="connsiteX5" fmla="*/ 801111 w 3867993"/>
                <a:gd name="connsiteY5" fmla="*/ 1105532 h 4140045"/>
                <a:gd name="connsiteX6" fmla="*/ 1430372 w 3867993"/>
                <a:gd name="connsiteY6" fmla="*/ 2120788 h 4140045"/>
                <a:gd name="connsiteX7" fmla="*/ 1230432 w 3867993"/>
                <a:gd name="connsiteY7" fmla="*/ 558014 h 4140045"/>
                <a:gd name="connsiteX8" fmla="*/ 1787855 w 3867993"/>
                <a:gd name="connsiteY8" fmla="*/ 1970852 h 4140045"/>
                <a:gd name="connsiteX9" fmla="*/ 1975909 w 3867993"/>
                <a:gd name="connsiteY9" fmla="*/ 0 h 4140045"/>
                <a:gd name="connsiteX10" fmla="*/ 2133936 w 3867993"/>
                <a:gd name="connsiteY10" fmla="*/ 1973718 h 4140045"/>
                <a:gd name="connsiteX11" fmla="*/ 2695154 w 3867993"/>
                <a:gd name="connsiteY11" fmla="*/ 566611 h 4140045"/>
                <a:gd name="connsiteX12" fmla="*/ 2504254 w 3867993"/>
                <a:gd name="connsiteY12" fmla="*/ 2101253 h 4140045"/>
                <a:gd name="connsiteX13" fmla="*/ 3099249 w 3867993"/>
                <a:gd name="connsiteY13" fmla="*/ 1065072 h 4140045"/>
                <a:gd name="connsiteX14" fmla="*/ 2795566 w 3867993"/>
                <a:gd name="connsiteY14" fmla="*/ 2420214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35245 w 3867993"/>
                <a:gd name="connsiteY4" fmla="*/ 2417369 h 4140045"/>
                <a:gd name="connsiteX5" fmla="*/ 801111 w 3867993"/>
                <a:gd name="connsiteY5" fmla="*/ 1105532 h 4140045"/>
                <a:gd name="connsiteX6" fmla="*/ 1430372 w 3867993"/>
                <a:gd name="connsiteY6" fmla="*/ 2120788 h 4140045"/>
                <a:gd name="connsiteX7" fmla="*/ 1230432 w 3867993"/>
                <a:gd name="connsiteY7" fmla="*/ 558014 h 4140045"/>
                <a:gd name="connsiteX8" fmla="*/ 1787855 w 3867993"/>
                <a:gd name="connsiteY8" fmla="*/ 1970852 h 4140045"/>
                <a:gd name="connsiteX9" fmla="*/ 1975909 w 3867993"/>
                <a:gd name="connsiteY9" fmla="*/ 0 h 4140045"/>
                <a:gd name="connsiteX10" fmla="*/ 2133936 w 3867993"/>
                <a:gd name="connsiteY10" fmla="*/ 1973718 h 4140045"/>
                <a:gd name="connsiteX11" fmla="*/ 2695154 w 3867993"/>
                <a:gd name="connsiteY11" fmla="*/ 566611 h 4140045"/>
                <a:gd name="connsiteX12" fmla="*/ 2504254 w 3867993"/>
                <a:gd name="connsiteY12" fmla="*/ 2101253 h 4140045"/>
                <a:gd name="connsiteX13" fmla="*/ 3099249 w 3867993"/>
                <a:gd name="connsiteY13" fmla="*/ 1065072 h 4140045"/>
                <a:gd name="connsiteX14" fmla="*/ 2795566 w 3867993"/>
                <a:gd name="connsiteY14" fmla="*/ 2420214 h 4140045"/>
                <a:gd name="connsiteX15" fmla="*/ 3552403 w 3867993"/>
                <a:gd name="connsiteY15" fmla="*/ 1607238 h 4140045"/>
                <a:gd name="connsiteX16" fmla="*/ 3146854 w 3867993"/>
                <a:gd name="connsiteY16" fmla="*/ 2681077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35245 w 3867993"/>
                <a:gd name="connsiteY4" fmla="*/ 2417369 h 4140045"/>
                <a:gd name="connsiteX5" fmla="*/ 801111 w 3867993"/>
                <a:gd name="connsiteY5" fmla="*/ 1105532 h 4140045"/>
                <a:gd name="connsiteX6" fmla="*/ 1430372 w 3867993"/>
                <a:gd name="connsiteY6" fmla="*/ 2120788 h 4140045"/>
                <a:gd name="connsiteX7" fmla="*/ 1230432 w 3867993"/>
                <a:gd name="connsiteY7" fmla="*/ 558014 h 4140045"/>
                <a:gd name="connsiteX8" fmla="*/ 1787855 w 3867993"/>
                <a:gd name="connsiteY8" fmla="*/ 1970852 h 4140045"/>
                <a:gd name="connsiteX9" fmla="*/ 1975909 w 3867993"/>
                <a:gd name="connsiteY9" fmla="*/ 0 h 4140045"/>
                <a:gd name="connsiteX10" fmla="*/ 2133936 w 3867993"/>
                <a:gd name="connsiteY10" fmla="*/ 1973718 h 4140045"/>
                <a:gd name="connsiteX11" fmla="*/ 2695154 w 3867993"/>
                <a:gd name="connsiteY11" fmla="*/ 566611 h 4140045"/>
                <a:gd name="connsiteX12" fmla="*/ 2504254 w 3867993"/>
                <a:gd name="connsiteY12" fmla="*/ 2101253 h 4140045"/>
                <a:gd name="connsiteX13" fmla="*/ 3099249 w 3867993"/>
                <a:gd name="connsiteY13" fmla="*/ 1065072 h 4140045"/>
                <a:gd name="connsiteX14" fmla="*/ 2795566 w 3867993"/>
                <a:gd name="connsiteY14" fmla="*/ 2420214 h 4140045"/>
                <a:gd name="connsiteX15" fmla="*/ 3552403 w 3867993"/>
                <a:gd name="connsiteY15" fmla="*/ 1607238 h 4140045"/>
                <a:gd name="connsiteX16" fmla="*/ 3130185 w 3867993"/>
                <a:gd name="connsiteY16" fmla="*/ 268345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35245 w 3867993"/>
                <a:gd name="connsiteY4" fmla="*/ 2417369 h 4140045"/>
                <a:gd name="connsiteX5" fmla="*/ 801111 w 3867993"/>
                <a:gd name="connsiteY5" fmla="*/ 1105532 h 4140045"/>
                <a:gd name="connsiteX6" fmla="*/ 1430372 w 3867993"/>
                <a:gd name="connsiteY6" fmla="*/ 2120788 h 4140045"/>
                <a:gd name="connsiteX7" fmla="*/ 1230432 w 3867993"/>
                <a:gd name="connsiteY7" fmla="*/ 558014 h 4140045"/>
                <a:gd name="connsiteX8" fmla="*/ 1787855 w 3867993"/>
                <a:gd name="connsiteY8" fmla="*/ 1970852 h 4140045"/>
                <a:gd name="connsiteX9" fmla="*/ 1975909 w 3867993"/>
                <a:gd name="connsiteY9" fmla="*/ 0 h 4140045"/>
                <a:gd name="connsiteX10" fmla="*/ 2133936 w 3867993"/>
                <a:gd name="connsiteY10" fmla="*/ 1973718 h 4140045"/>
                <a:gd name="connsiteX11" fmla="*/ 2695154 w 3867993"/>
                <a:gd name="connsiteY11" fmla="*/ 566611 h 4140045"/>
                <a:gd name="connsiteX12" fmla="*/ 2504254 w 3867993"/>
                <a:gd name="connsiteY12" fmla="*/ 2101253 h 4140045"/>
                <a:gd name="connsiteX13" fmla="*/ 3099249 w 3867993"/>
                <a:gd name="connsiteY13" fmla="*/ 1065072 h 4140045"/>
                <a:gd name="connsiteX14" fmla="*/ 2795566 w 3867993"/>
                <a:gd name="connsiteY14" fmla="*/ 2420214 h 4140045"/>
                <a:gd name="connsiteX15" fmla="*/ 3552403 w 3867993"/>
                <a:gd name="connsiteY15" fmla="*/ 1607238 h 4140045"/>
                <a:gd name="connsiteX16" fmla="*/ 3134948 w 3867993"/>
                <a:gd name="connsiteY16" fmla="*/ 2678696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07728 w 3867993"/>
                <a:gd name="connsiteY2" fmla="*/ 2713445 h 4140045"/>
                <a:gd name="connsiteX3" fmla="*/ 380326 w 3867993"/>
                <a:gd name="connsiteY3" fmla="*/ 1680067 h 4140045"/>
                <a:gd name="connsiteX4" fmla="*/ 1135245 w 3867993"/>
                <a:gd name="connsiteY4" fmla="*/ 2417369 h 4140045"/>
                <a:gd name="connsiteX5" fmla="*/ 801111 w 3867993"/>
                <a:gd name="connsiteY5" fmla="*/ 1105532 h 4140045"/>
                <a:gd name="connsiteX6" fmla="*/ 1430372 w 3867993"/>
                <a:gd name="connsiteY6" fmla="*/ 2120788 h 4140045"/>
                <a:gd name="connsiteX7" fmla="*/ 1230432 w 3867993"/>
                <a:gd name="connsiteY7" fmla="*/ 558014 h 4140045"/>
                <a:gd name="connsiteX8" fmla="*/ 1787855 w 3867993"/>
                <a:gd name="connsiteY8" fmla="*/ 1970852 h 4140045"/>
                <a:gd name="connsiteX9" fmla="*/ 1975909 w 3867993"/>
                <a:gd name="connsiteY9" fmla="*/ 0 h 4140045"/>
                <a:gd name="connsiteX10" fmla="*/ 2133936 w 3867993"/>
                <a:gd name="connsiteY10" fmla="*/ 1973718 h 4140045"/>
                <a:gd name="connsiteX11" fmla="*/ 2695154 w 3867993"/>
                <a:gd name="connsiteY11" fmla="*/ 566611 h 4140045"/>
                <a:gd name="connsiteX12" fmla="*/ 2504254 w 3867993"/>
                <a:gd name="connsiteY12" fmla="*/ 2101253 h 4140045"/>
                <a:gd name="connsiteX13" fmla="*/ 3099249 w 3867993"/>
                <a:gd name="connsiteY13" fmla="*/ 1065072 h 4140045"/>
                <a:gd name="connsiteX14" fmla="*/ 2795566 w 3867993"/>
                <a:gd name="connsiteY14" fmla="*/ 2420214 h 4140045"/>
                <a:gd name="connsiteX15" fmla="*/ 3552403 w 3867993"/>
                <a:gd name="connsiteY15" fmla="*/ 1607238 h 4140045"/>
                <a:gd name="connsiteX16" fmla="*/ 3134948 w 3867993"/>
                <a:gd name="connsiteY16" fmla="*/ 2678696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781534 w 3867993"/>
                <a:gd name="connsiteY2" fmla="*/ 2672964 h 4140045"/>
                <a:gd name="connsiteX3" fmla="*/ 380326 w 3867993"/>
                <a:gd name="connsiteY3" fmla="*/ 1680067 h 4140045"/>
                <a:gd name="connsiteX4" fmla="*/ 1135245 w 3867993"/>
                <a:gd name="connsiteY4" fmla="*/ 2417369 h 4140045"/>
                <a:gd name="connsiteX5" fmla="*/ 801111 w 3867993"/>
                <a:gd name="connsiteY5" fmla="*/ 1105532 h 4140045"/>
                <a:gd name="connsiteX6" fmla="*/ 1430372 w 3867993"/>
                <a:gd name="connsiteY6" fmla="*/ 2120788 h 4140045"/>
                <a:gd name="connsiteX7" fmla="*/ 1230432 w 3867993"/>
                <a:gd name="connsiteY7" fmla="*/ 558014 h 4140045"/>
                <a:gd name="connsiteX8" fmla="*/ 1787855 w 3867993"/>
                <a:gd name="connsiteY8" fmla="*/ 1970852 h 4140045"/>
                <a:gd name="connsiteX9" fmla="*/ 1975909 w 3867993"/>
                <a:gd name="connsiteY9" fmla="*/ 0 h 4140045"/>
                <a:gd name="connsiteX10" fmla="*/ 2133936 w 3867993"/>
                <a:gd name="connsiteY10" fmla="*/ 1973718 h 4140045"/>
                <a:gd name="connsiteX11" fmla="*/ 2695154 w 3867993"/>
                <a:gd name="connsiteY11" fmla="*/ 566611 h 4140045"/>
                <a:gd name="connsiteX12" fmla="*/ 2504254 w 3867993"/>
                <a:gd name="connsiteY12" fmla="*/ 2101253 h 4140045"/>
                <a:gd name="connsiteX13" fmla="*/ 3099249 w 3867993"/>
                <a:gd name="connsiteY13" fmla="*/ 1065072 h 4140045"/>
                <a:gd name="connsiteX14" fmla="*/ 2795566 w 3867993"/>
                <a:gd name="connsiteY14" fmla="*/ 2420214 h 4140045"/>
                <a:gd name="connsiteX15" fmla="*/ 3552403 w 3867993"/>
                <a:gd name="connsiteY15" fmla="*/ 1607238 h 4140045"/>
                <a:gd name="connsiteX16" fmla="*/ 3134948 w 3867993"/>
                <a:gd name="connsiteY16" fmla="*/ 2678696 h 4140045"/>
                <a:gd name="connsiteX17" fmla="*/ 3867993 w 3867993"/>
                <a:gd name="connsiteY17" fmla="*/ 2173681 h 4140045"/>
                <a:gd name="connsiteX18" fmla="*/ 1958272 w 3867993"/>
                <a:gd name="connsiteY18" fmla="*/ 4140045 h 4140045"/>
                <a:gd name="connsiteX0" fmla="*/ 1970178 w 3867993"/>
                <a:gd name="connsiteY0" fmla="*/ 4171001 h 4171001"/>
                <a:gd name="connsiteX1" fmla="*/ 0 w 3867993"/>
                <a:gd name="connsiteY1" fmla="*/ 2165589 h 4171001"/>
                <a:gd name="connsiteX2" fmla="*/ 781534 w 3867993"/>
                <a:gd name="connsiteY2" fmla="*/ 2672964 h 4171001"/>
                <a:gd name="connsiteX3" fmla="*/ 380326 w 3867993"/>
                <a:gd name="connsiteY3" fmla="*/ 1680067 h 4171001"/>
                <a:gd name="connsiteX4" fmla="*/ 1135245 w 3867993"/>
                <a:gd name="connsiteY4" fmla="*/ 2417369 h 4171001"/>
                <a:gd name="connsiteX5" fmla="*/ 801111 w 3867993"/>
                <a:gd name="connsiteY5" fmla="*/ 1105532 h 4171001"/>
                <a:gd name="connsiteX6" fmla="*/ 1430372 w 3867993"/>
                <a:gd name="connsiteY6" fmla="*/ 2120788 h 4171001"/>
                <a:gd name="connsiteX7" fmla="*/ 1230432 w 3867993"/>
                <a:gd name="connsiteY7" fmla="*/ 558014 h 4171001"/>
                <a:gd name="connsiteX8" fmla="*/ 1787855 w 3867993"/>
                <a:gd name="connsiteY8" fmla="*/ 1970852 h 4171001"/>
                <a:gd name="connsiteX9" fmla="*/ 1975909 w 3867993"/>
                <a:gd name="connsiteY9" fmla="*/ 0 h 4171001"/>
                <a:gd name="connsiteX10" fmla="*/ 2133936 w 3867993"/>
                <a:gd name="connsiteY10" fmla="*/ 1973718 h 4171001"/>
                <a:gd name="connsiteX11" fmla="*/ 2695154 w 3867993"/>
                <a:gd name="connsiteY11" fmla="*/ 566611 h 4171001"/>
                <a:gd name="connsiteX12" fmla="*/ 2504254 w 3867993"/>
                <a:gd name="connsiteY12" fmla="*/ 2101253 h 4171001"/>
                <a:gd name="connsiteX13" fmla="*/ 3099249 w 3867993"/>
                <a:gd name="connsiteY13" fmla="*/ 1065072 h 4171001"/>
                <a:gd name="connsiteX14" fmla="*/ 2795566 w 3867993"/>
                <a:gd name="connsiteY14" fmla="*/ 2420214 h 4171001"/>
                <a:gd name="connsiteX15" fmla="*/ 3552403 w 3867993"/>
                <a:gd name="connsiteY15" fmla="*/ 1607238 h 4171001"/>
                <a:gd name="connsiteX16" fmla="*/ 3134948 w 3867993"/>
                <a:gd name="connsiteY16" fmla="*/ 2678696 h 4171001"/>
                <a:gd name="connsiteX17" fmla="*/ 3867993 w 3867993"/>
                <a:gd name="connsiteY17" fmla="*/ 2173681 h 4171001"/>
                <a:gd name="connsiteX18" fmla="*/ 1970178 w 3867993"/>
                <a:gd name="connsiteY18" fmla="*/ 4171001 h 4171001"/>
                <a:gd name="connsiteX0" fmla="*/ 1979703 w 3867993"/>
                <a:gd name="connsiteY0" fmla="*/ 4171001 h 4171001"/>
                <a:gd name="connsiteX1" fmla="*/ 0 w 3867993"/>
                <a:gd name="connsiteY1" fmla="*/ 2165589 h 4171001"/>
                <a:gd name="connsiteX2" fmla="*/ 781534 w 3867993"/>
                <a:gd name="connsiteY2" fmla="*/ 2672964 h 4171001"/>
                <a:gd name="connsiteX3" fmla="*/ 380326 w 3867993"/>
                <a:gd name="connsiteY3" fmla="*/ 1680067 h 4171001"/>
                <a:gd name="connsiteX4" fmla="*/ 1135245 w 3867993"/>
                <a:gd name="connsiteY4" fmla="*/ 2417369 h 4171001"/>
                <a:gd name="connsiteX5" fmla="*/ 801111 w 3867993"/>
                <a:gd name="connsiteY5" fmla="*/ 1105532 h 4171001"/>
                <a:gd name="connsiteX6" fmla="*/ 1430372 w 3867993"/>
                <a:gd name="connsiteY6" fmla="*/ 2120788 h 4171001"/>
                <a:gd name="connsiteX7" fmla="*/ 1230432 w 3867993"/>
                <a:gd name="connsiteY7" fmla="*/ 558014 h 4171001"/>
                <a:gd name="connsiteX8" fmla="*/ 1787855 w 3867993"/>
                <a:gd name="connsiteY8" fmla="*/ 1970852 h 4171001"/>
                <a:gd name="connsiteX9" fmla="*/ 1975909 w 3867993"/>
                <a:gd name="connsiteY9" fmla="*/ 0 h 4171001"/>
                <a:gd name="connsiteX10" fmla="*/ 2133936 w 3867993"/>
                <a:gd name="connsiteY10" fmla="*/ 1973718 h 4171001"/>
                <a:gd name="connsiteX11" fmla="*/ 2695154 w 3867993"/>
                <a:gd name="connsiteY11" fmla="*/ 566611 h 4171001"/>
                <a:gd name="connsiteX12" fmla="*/ 2504254 w 3867993"/>
                <a:gd name="connsiteY12" fmla="*/ 2101253 h 4171001"/>
                <a:gd name="connsiteX13" fmla="*/ 3099249 w 3867993"/>
                <a:gd name="connsiteY13" fmla="*/ 1065072 h 4171001"/>
                <a:gd name="connsiteX14" fmla="*/ 2795566 w 3867993"/>
                <a:gd name="connsiteY14" fmla="*/ 2420214 h 4171001"/>
                <a:gd name="connsiteX15" fmla="*/ 3552403 w 3867993"/>
                <a:gd name="connsiteY15" fmla="*/ 1607238 h 4171001"/>
                <a:gd name="connsiteX16" fmla="*/ 3134948 w 3867993"/>
                <a:gd name="connsiteY16" fmla="*/ 2678696 h 4171001"/>
                <a:gd name="connsiteX17" fmla="*/ 3867993 w 3867993"/>
                <a:gd name="connsiteY17" fmla="*/ 2173681 h 4171001"/>
                <a:gd name="connsiteX18" fmla="*/ 1979703 w 3867993"/>
                <a:gd name="connsiteY18" fmla="*/ 4171001 h 4171001"/>
                <a:gd name="connsiteX0" fmla="*/ 1979703 w 3867993"/>
                <a:gd name="connsiteY0" fmla="*/ 4171001 h 4171001"/>
                <a:gd name="connsiteX1" fmla="*/ 0 w 3867993"/>
                <a:gd name="connsiteY1" fmla="*/ 2165589 h 4171001"/>
                <a:gd name="connsiteX2" fmla="*/ 781534 w 3867993"/>
                <a:gd name="connsiteY2" fmla="*/ 2672964 h 4171001"/>
                <a:gd name="connsiteX3" fmla="*/ 380326 w 3867993"/>
                <a:gd name="connsiteY3" fmla="*/ 1680067 h 4171001"/>
                <a:gd name="connsiteX4" fmla="*/ 1135245 w 3867993"/>
                <a:gd name="connsiteY4" fmla="*/ 2417369 h 4171001"/>
                <a:gd name="connsiteX5" fmla="*/ 801111 w 3867993"/>
                <a:gd name="connsiteY5" fmla="*/ 1105532 h 4171001"/>
                <a:gd name="connsiteX6" fmla="*/ 1430372 w 3867993"/>
                <a:gd name="connsiteY6" fmla="*/ 2120788 h 4171001"/>
                <a:gd name="connsiteX7" fmla="*/ 1230432 w 3867993"/>
                <a:gd name="connsiteY7" fmla="*/ 558014 h 4171001"/>
                <a:gd name="connsiteX8" fmla="*/ 1787855 w 3867993"/>
                <a:gd name="connsiteY8" fmla="*/ 1970852 h 4171001"/>
                <a:gd name="connsiteX9" fmla="*/ 1975909 w 3867993"/>
                <a:gd name="connsiteY9" fmla="*/ 0 h 4171001"/>
                <a:gd name="connsiteX10" fmla="*/ 2133936 w 3867993"/>
                <a:gd name="connsiteY10" fmla="*/ 1973718 h 4171001"/>
                <a:gd name="connsiteX11" fmla="*/ 2695154 w 3867993"/>
                <a:gd name="connsiteY11" fmla="*/ 566611 h 4171001"/>
                <a:gd name="connsiteX12" fmla="*/ 2504254 w 3867993"/>
                <a:gd name="connsiteY12" fmla="*/ 2101253 h 4171001"/>
                <a:gd name="connsiteX13" fmla="*/ 3099249 w 3867993"/>
                <a:gd name="connsiteY13" fmla="*/ 1065072 h 4171001"/>
                <a:gd name="connsiteX14" fmla="*/ 2795566 w 3867993"/>
                <a:gd name="connsiteY14" fmla="*/ 2420214 h 4171001"/>
                <a:gd name="connsiteX15" fmla="*/ 3552403 w 3867993"/>
                <a:gd name="connsiteY15" fmla="*/ 1607238 h 4171001"/>
                <a:gd name="connsiteX16" fmla="*/ 3134948 w 3867993"/>
                <a:gd name="connsiteY16" fmla="*/ 2678696 h 4171001"/>
                <a:gd name="connsiteX17" fmla="*/ 3867993 w 3867993"/>
                <a:gd name="connsiteY17" fmla="*/ 2173681 h 4171001"/>
                <a:gd name="connsiteX18" fmla="*/ 1979703 w 3867993"/>
                <a:gd name="connsiteY18" fmla="*/ 4171001 h 4171001"/>
                <a:gd name="connsiteX0" fmla="*/ 1979703 w 3867993"/>
                <a:gd name="connsiteY0" fmla="*/ 4171001 h 4171001"/>
                <a:gd name="connsiteX1" fmla="*/ 0 w 3867993"/>
                <a:gd name="connsiteY1" fmla="*/ 2165589 h 4171001"/>
                <a:gd name="connsiteX2" fmla="*/ 781534 w 3867993"/>
                <a:gd name="connsiteY2" fmla="*/ 2672964 h 4171001"/>
                <a:gd name="connsiteX3" fmla="*/ 380326 w 3867993"/>
                <a:gd name="connsiteY3" fmla="*/ 1680067 h 4171001"/>
                <a:gd name="connsiteX4" fmla="*/ 1135245 w 3867993"/>
                <a:gd name="connsiteY4" fmla="*/ 2417369 h 4171001"/>
                <a:gd name="connsiteX5" fmla="*/ 801111 w 3867993"/>
                <a:gd name="connsiteY5" fmla="*/ 1105532 h 4171001"/>
                <a:gd name="connsiteX6" fmla="*/ 1430372 w 3867993"/>
                <a:gd name="connsiteY6" fmla="*/ 2120788 h 4171001"/>
                <a:gd name="connsiteX7" fmla="*/ 1230432 w 3867993"/>
                <a:gd name="connsiteY7" fmla="*/ 558014 h 4171001"/>
                <a:gd name="connsiteX8" fmla="*/ 1787855 w 3867993"/>
                <a:gd name="connsiteY8" fmla="*/ 1970852 h 4171001"/>
                <a:gd name="connsiteX9" fmla="*/ 1975909 w 3867993"/>
                <a:gd name="connsiteY9" fmla="*/ 0 h 4171001"/>
                <a:gd name="connsiteX10" fmla="*/ 2133936 w 3867993"/>
                <a:gd name="connsiteY10" fmla="*/ 1973718 h 4171001"/>
                <a:gd name="connsiteX11" fmla="*/ 2695154 w 3867993"/>
                <a:gd name="connsiteY11" fmla="*/ 566611 h 4171001"/>
                <a:gd name="connsiteX12" fmla="*/ 2504254 w 3867993"/>
                <a:gd name="connsiteY12" fmla="*/ 2101253 h 4171001"/>
                <a:gd name="connsiteX13" fmla="*/ 3099249 w 3867993"/>
                <a:gd name="connsiteY13" fmla="*/ 1065072 h 4171001"/>
                <a:gd name="connsiteX14" fmla="*/ 2795566 w 3867993"/>
                <a:gd name="connsiteY14" fmla="*/ 2420214 h 4171001"/>
                <a:gd name="connsiteX15" fmla="*/ 3552403 w 3867993"/>
                <a:gd name="connsiteY15" fmla="*/ 1607238 h 4171001"/>
                <a:gd name="connsiteX16" fmla="*/ 3134948 w 3867993"/>
                <a:gd name="connsiteY16" fmla="*/ 2678696 h 4171001"/>
                <a:gd name="connsiteX17" fmla="*/ 3867993 w 3867993"/>
                <a:gd name="connsiteY17" fmla="*/ 2173681 h 4171001"/>
                <a:gd name="connsiteX18" fmla="*/ 1979703 w 3867993"/>
                <a:gd name="connsiteY18" fmla="*/ 4171001 h 4171001"/>
                <a:gd name="connsiteX0" fmla="*/ 1979703 w 3867993"/>
                <a:gd name="connsiteY0" fmla="*/ 4171001 h 4171001"/>
                <a:gd name="connsiteX1" fmla="*/ 0 w 3867993"/>
                <a:gd name="connsiteY1" fmla="*/ 2165589 h 4171001"/>
                <a:gd name="connsiteX2" fmla="*/ 781534 w 3867993"/>
                <a:gd name="connsiteY2" fmla="*/ 2672964 h 4171001"/>
                <a:gd name="connsiteX3" fmla="*/ 380326 w 3867993"/>
                <a:gd name="connsiteY3" fmla="*/ 1680067 h 4171001"/>
                <a:gd name="connsiteX4" fmla="*/ 1135245 w 3867993"/>
                <a:gd name="connsiteY4" fmla="*/ 2417369 h 4171001"/>
                <a:gd name="connsiteX5" fmla="*/ 801111 w 3867993"/>
                <a:gd name="connsiteY5" fmla="*/ 1105532 h 4171001"/>
                <a:gd name="connsiteX6" fmla="*/ 1430372 w 3867993"/>
                <a:gd name="connsiteY6" fmla="*/ 2120788 h 4171001"/>
                <a:gd name="connsiteX7" fmla="*/ 1230432 w 3867993"/>
                <a:gd name="connsiteY7" fmla="*/ 558014 h 4171001"/>
                <a:gd name="connsiteX8" fmla="*/ 1787855 w 3867993"/>
                <a:gd name="connsiteY8" fmla="*/ 1970852 h 4171001"/>
                <a:gd name="connsiteX9" fmla="*/ 1975909 w 3867993"/>
                <a:gd name="connsiteY9" fmla="*/ 0 h 4171001"/>
                <a:gd name="connsiteX10" fmla="*/ 2133936 w 3867993"/>
                <a:gd name="connsiteY10" fmla="*/ 1973718 h 4171001"/>
                <a:gd name="connsiteX11" fmla="*/ 2695154 w 3867993"/>
                <a:gd name="connsiteY11" fmla="*/ 566611 h 4171001"/>
                <a:gd name="connsiteX12" fmla="*/ 2504254 w 3867993"/>
                <a:gd name="connsiteY12" fmla="*/ 2101253 h 4171001"/>
                <a:gd name="connsiteX13" fmla="*/ 3158780 w 3867993"/>
                <a:gd name="connsiteY13" fmla="*/ 979347 h 4171001"/>
                <a:gd name="connsiteX14" fmla="*/ 2795566 w 3867993"/>
                <a:gd name="connsiteY14" fmla="*/ 2420214 h 4171001"/>
                <a:gd name="connsiteX15" fmla="*/ 3552403 w 3867993"/>
                <a:gd name="connsiteY15" fmla="*/ 1607238 h 4171001"/>
                <a:gd name="connsiteX16" fmla="*/ 3134948 w 3867993"/>
                <a:gd name="connsiteY16" fmla="*/ 2678696 h 4171001"/>
                <a:gd name="connsiteX17" fmla="*/ 3867993 w 3867993"/>
                <a:gd name="connsiteY17" fmla="*/ 2173681 h 4171001"/>
                <a:gd name="connsiteX18" fmla="*/ 1979703 w 3867993"/>
                <a:gd name="connsiteY18" fmla="*/ 4171001 h 4171001"/>
                <a:gd name="connsiteX0" fmla="*/ 1979703 w 3867993"/>
                <a:gd name="connsiteY0" fmla="*/ 4171001 h 4171001"/>
                <a:gd name="connsiteX1" fmla="*/ 0 w 3867993"/>
                <a:gd name="connsiteY1" fmla="*/ 2165589 h 4171001"/>
                <a:gd name="connsiteX2" fmla="*/ 781534 w 3867993"/>
                <a:gd name="connsiteY2" fmla="*/ 2672964 h 4171001"/>
                <a:gd name="connsiteX3" fmla="*/ 380326 w 3867993"/>
                <a:gd name="connsiteY3" fmla="*/ 1680067 h 4171001"/>
                <a:gd name="connsiteX4" fmla="*/ 1135245 w 3867993"/>
                <a:gd name="connsiteY4" fmla="*/ 2417369 h 4171001"/>
                <a:gd name="connsiteX5" fmla="*/ 801111 w 3867993"/>
                <a:gd name="connsiteY5" fmla="*/ 1105532 h 4171001"/>
                <a:gd name="connsiteX6" fmla="*/ 1430372 w 3867993"/>
                <a:gd name="connsiteY6" fmla="*/ 2120788 h 4171001"/>
                <a:gd name="connsiteX7" fmla="*/ 1230432 w 3867993"/>
                <a:gd name="connsiteY7" fmla="*/ 558014 h 4171001"/>
                <a:gd name="connsiteX8" fmla="*/ 1787855 w 3867993"/>
                <a:gd name="connsiteY8" fmla="*/ 1970852 h 4171001"/>
                <a:gd name="connsiteX9" fmla="*/ 1975909 w 3867993"/>
                <a:gd name="connsiteY9" fmla="*/ 0 h 4171001"/>
                <a:gd name="connsiteX10" fmla="*/ 2133936 w 3867993"/>
                <a:gd name="connsiteY10" fmla="*/ 1973718 h 4171001"/>
                <a:gd name="connsiteX11" fmla="*/ 2695154 w 3867993"/>
                <a:gd name="connsiteY11" fmla="*/ 566611 h 4171001"/>
                <a:gd name="connsiteX12" fmla="*/ 2504254 w 3867993"/>
                <a:gd name="connsiteY12" fmla="*/ 2101253 h 4171001"/>
                <a:gd name="connsiteX13" fmla="*/ 3184974 w 3867993"/>
                <a:gd name="connsiteY13" fmla="*/ 979347 h 4171001"/>
                <a:gd name="connsiteX14" fmla="*/ 2795566 w 3867993"/>
                <a:gd name="connsiteY14" fmla="*/ 2420214 h 4171001"/>
                <a:gd name="connsiteX15" fmla="*/ 3552403 w 3867993"/>
                <a:gd name="connsiteY15" fmla="*/ 1607238 h 4171001"/>
                <a:gd name="connsiteX16" fmla="*/ 3134948 w 3867993"/>
                <a:gd name="connsiteY16" fmla="*/ 2678696 h 4171001"/>
                <a:gd name="connsiteX17" fmla="*/ 3867993 w 3867993"/>
                <a:gd name="connsiteY17" fmla="*/ 2173681 h 4171001"/>
                <a:gd name="connsiteX18" fmla="*/ 1979703 w 3867993"/>
                <a:gd name="connsiteY18" fmla="*/ 4171001 h 4171001"/>
                <a:gd name="connsiteX0" fmla="*/ 1979703 w 3867993"/>
                <a:gd name="connsiteY0" fmla="*/ 4171001 h 4171001"/>
                <a:gd name="connsiteX1" fmla="*/ 0 w 3867993"/>
                <a:gd name="connsiteY1" fmla="*/ 2165589 h 4171001"/>
                <a:gd name="connsiteX2" fmla="*/ 781534 w 3867993"/>
                <a:gd name="connsiteY2" fmla="*/ 2672964 h 4171001"/>
                <a:gd name="connsiteX3" fmla="*/ 380326 w 3867993"/>
                <a:gd name="connsiteY3" fmla="*/ 1680067 h 4171001"/>
                <a:gd name="connsiteX4" fmla="*/ 1135245 w 3867993"/>
                <a:gd name="connsiteY4" fmla="*/ 2417369 h 4171001"/>
                <a:gd name="connsiteX5" fmla="*/ 801111 w 3867993"/>
                <a:gd name="connsiteY5" fmla="*/ 1105532 h 4171001"/>
                <a:gd name="connsiteX6" fmla="*/ 1430372 w 3867993"/>
                <a:gd name="connsiteY6" fmla="*/ 2120788 h 4171001"/>
                <a:gd name="connsiteX7" fmla="*/ 1230432 w 3867993"/>
                <a:gd name="connsiteY7" fmla="*/ 558014 h 4171001"/>
                <a:gd name="connsiteX8" fmla="*/ 1787855 w 3867993"/>
                <a:gd name="connsiteY8" fmla="*/ 1970852 h 4171001"/>
                <a:gd name="connsiteX9" fmla="*/ 1975909 w 3867993"/>
                <a:gd name="connsiteY9" fmla="*/ 0 h 4171001"/>
                <a:gd name="connsiteX10" fmla="*/ 2133936 w 3867993"/>
                <a:gd name="connsiteY10" fmla="*/ 1973718 h 4171001"/>
                <a:gd name="connsiteX11" fmla="*/ 2695154 w 3867993"/>
                <a:gd name="connsiteY11" fmla="*/ 566611 h 4171001"/>
                <a:gd name="connsiteX12" fmla="*/ 2504254 w 3867993"/>
                <a:gd name="connsiteY12" fmla="*/ 2101253 h 4171001"/>
                <a:gd name="connsiteX13" fmla="*/ 3184974 w 3867993"/>
                <a:gd name="connsiteY13" fmla="*/ 946010 h 4171001"/>
                <a:gd name="connsiteX14" fmla="*/ 2795566 w 3867993"/>
                <a:gd name="connsiteY14" fmla="*/ 2420214 h 4171001"/>
                <a:gd name="connsiteX15" fmla="*/ 3552403 w 3867993"/>
                <a:gd name="connsiteY15" fmla="*/ 1607238 h 4171001"/>
                <a:gd name="connsiteX16" fmla="*/ 3134948 w 3867993"/>
                <a:gd name="connsiteY16" fmla="*/ 2678696 h 4171001"/>
                <a:gd name="connsiteX17" fmla="*/ 3867993 w 3867993"/>
                <a:gd name="connsiteY17" fmla="*/ 2173681 h 4171001"/>
                <a:gd name="connsiteX18" fmla="*/ 1979703 w 3867993"/>
                <a:gd name="connsiteY18" fmla="*/ 4171001 h 4171001"/>
                <a:gd name="connsiteX0" fmla="*/ 1979703 w 3867993"/>
                <a:gd name="connsiteY0" fmla="*/ 4171001 h 4171001"/>
                <a:gd name="connsiteX1" fmla="*/ 0 w 3867993"/>
                <a:gd name="connsiteY1" fmla="*/ 2165589 h 4171001"/>
                <a:gd name="connsiteX2" fmla="*/ 781534 w 3867993"/>
                <a:gd name="connsiteY2" fmla="*/ 2672964 h 4171001"/>
                <a:gd name="connsiteX3" fmla="*/ 380326 w 3867993"/>
                <a:gd name="connsiteY3" fmla="*/ 1680067 h 4171001"/>
                <a:gd name="connsiteX4" fmla="*/ 1135245 w 3867993"/>
                <a:gd name="connsiteY4" fmla="*/ 2417369 h 4171001"/>
                <a:gd name="connsiteX5" fmla="*/ 801111 w 3867993"/>
                <a:gd name="connsiteY5" fmla="*/ 1105532 h 4171001"/>
                <a:gd name="connsiteX6" fmla="*/ 1430372 w 3867993"/>
                <a:gd name="connsiteY6" fmla="*/ 2120788 h 4171001"/>
                <a:gd name="connsiteX7" fmla="*/ 1230432 w 3867993"/>
                <a:gd name="connsiteY7" fmla="*/ 558014 h 4171001"/>
                <a:gd name="connsiteX8" fmla="*/ 1787855 w 3867993"/>
                <a:gd name="connsiteY8" fmla="*/ 1970852 h 4171001"/>
                <a:gd name="connsiteX9" fmla="*/ 1975909 w 3867993"/>
                <a:gd name="connsiteY9" fmla="*/ 0 h 4171001"/>
                <a:gd name="connsiteX10" fmla="*/ 2133936 w 3867993"/>
                <a:gd name="connsiteY10" fmla="*/ 1973718 h 4171001"/>
                <a:gd name="connsiteX11" fmla="*/ 2695154 w 3867993"/>
                <a:gd name="connsiteY11" fmla="*/ 566611 h 4171001"/>
                <a:gd name="connsiteX12" fmla="*/ 2504254 w 3867993"/>
                <a:gd name="connsiteY12" fmla="*/ 2101253 h 4171001"/>
                <a:gd name="connsiteX13" fmla="*/ 3220693 w 3867993"/>
                <a:gd name="connsiteY13" fmla="*/ 896004 h 4171001"/>
                <a:gd name="connsiteX14" fmla="*/ 2795566 w 3867993"/>
                <a:gd name="connsiteY14" fmla="*/ 2420214 h 4171001"/>
                <a:gd name="connsiteX15" fmla="*/ 3552403 w 3867993"/>
                <a:gd name="connsiteY15" fmla="*/ 1607238 h 4171001"/>
                <a:gd name="connsiteX16" fmla="*/ 3134948 w 3867993"/>
                <a:gd name="connsiteY16" fmla="*/ 2678696 h 4171001"/>
                <a:gd name="connsiteX17" fmla="*/ 3867993 w 3867993"/>
                <a:gd name="connsiteY17" fmla="*/ 2173681 h 4171001"/>
                <a:gd name="connsiteX18" fmla="*/ 1979703 w 3867993"/>
                <a:gd name="connsiteY18" fmla="*/ 4171001 h 4171001"/>
                <a:gd name="connsiteX0" fmla="*/ 1979703 w 3867993"/>
                <a:gd name="connsiteY0" fmla="*/ 4171001 h 4171001"/>
                <a:gd name="connsiteX1" fmla="*/ 0 w 3867993"/>
                <a:gd name="connsiteY1" fmla="*/ 2165589 h 4171001"/>
                <a:gd name="connsiteX2" fmla="*/ 781534 w 3867993"/>
                <a:gd name="connsiteY2" fmla="*/ 2672964 h 4171001"/>
                <a:gd name="connsiteX3" fmla="*/ 380326 w 3867993"/>
                <a:gd name="connsiteY3" fmla="*/ 1680067 h 4171001"/>
                <a:gd name="connsiteX4" fmla="*/ 1135245 w 3867993"/>
                <a:gd name="connsiteY4" fmla="*/ 2417369 h 4171001"/>
                <a:gd name="connsiteX5" fmla="*/ 801111 w 3867993"/>
                <a:gd name="connsiteY5" fmla="*/ 1105532 h 4171001"/>
                <a:gd name="connsiteX6" fmla="*/ 1430372 w 3867993"/>
                <a:gd name="connsiteY6" fmla="*/ 2120788 h 4171001"/>
                <a:gd name="connsiteX7" fmla="*/ 1230432 w 3867993"/>
                <a:gd name="connsiteY7" fmla="*/ 558014 h 4171001"/>
                <a:gd name="connsiteX8" fmla="*/ 1787855 w 3867993"/>
                <a:gd name="connsiteY8" fmla="*/ 1970852 h 4171001"/>
                <a:gd name="connsiteX9" fmla="*/ 1975909 w 3867993"/>
                <a:gd name="connsiteY9" fmla="*/ 0 h 4171001"/>
                <a:gd name="connsiteX10" fmla="*/ 2133936 w 3867993"/>
                <a:gd name="connsiteY10" fmla="*/ 1973718 h 4171001"/>
                <a:gd name="connsiteX11" fmla="*/ 2695154 w 3867993"/>
                <a:gd name="connsiteY11" fmla="*/ 566611 h 4171001"/>
                <a:gd name="connsiteX12" fmla="*/ 2504254 w 3867993"/>
                <a:gd name="connsiteY12" fmla="*/ 2101253 h 4171001"/>
                <a:gd name="connsiteX13" fmla="*/ 3230218 w 3867993"/>
                <a:gd name="connsiteY13" fmla="*/ 886479 h 4171001"/>
                <a:gd name="connsiteX14" fmla="*/ 2795566 w 3867993"/>
                <a:gd name="connsiteY14" fmla="*/ 2420214 h 4171001"/>
                <a:gd name="connsiteX15" fmla="*/ 3552403 w 3867993"/>
                <a:gd name="connsiteY15" fmla="*/ 1607238 h 4171001"/>
                <a:gd name="connsiteX16" fmla="*/ 3134948 w 3867993"/>
                <a:gd name="connsiteY16" fmla="*/ 2678696 h 4171001"/>
                <a:gd name="connsiteX17" fmla="*/ 3867993 w 3867993"/>
                <a:gd name="connsiteY17" fmla="*/ 2173681 h 4171001"/>
                <a:gd name="connsiteX18" fmla="*/ 1979703 w 3867993"/>
                <a:gd name="connsiteY18" fmla="*/ 4171001 h 4171001"/>
                <a:gd name="connsiteX0" fmla="*/ 1979703 w 3867993"/>
                <a:gd name="connsiteY0" fmla="*/ 4171001 h 4171001"/>
                <a:gd name="connsiteX1" fmla="*/ 0 w 3867993"/>
                <a:gd name="connsiteY1" fmla="*/ 2165589 h 4171001"/>
                <a:gd name="connsiteX2" fmla="*/ 781534 w 3867993"/>
                <a:gd name="connsiteY2" fmla="*/ 2672964 h 4171001"/>
                <a:gd name="connsiteX3" fmla="*/ 380326 w 3867993"/>
                <a:gd name="connsiteY3" fmla="*/ 1680067 h 4171001"/>
                <a:gd name="connsiteX4" fmla="*/ 1135245 w 3867993"/>
                <a:gd name="connsiteY4" fmla="*/ 2417369 h 4171001"/>
                <a:gd name="connsiteX5" fmla="*/ 801111 w 3867993"/>
                <a:gd name="connsiteY5" fmla="*/ 1105532 h 4171001"/>
                <a:gd name="connsiteX6" fmla="*/ 1430372 w 3867993"/>
                <a:gd name="connsiteY6" fmla="*/ 2120788 h 4171001"/>
                <a:gd name="connsiteX7" fmla="*/ 1230432 w 3867993"/>
                <a:gd name="connsiteY7" fmla="*/ 558014 h 4171001"/>
                <a:gd name="connsiteX8" fmla="*/ 1787855 w 3867993"/>
                <a:gd name="connsiteY8" fmla="*/ 1970852 h 4171001"/>
                <a:gd name="connsiteX9" fmla="*/ 1975909 w 3867993"/>
                <a:gd name="connsiteY9" fmla="*/ 0 h 4171001"/>
                <a:gd name="connsiteX10" fmla="*/ 2133936 w 3867993"/>
                <a:gd name="connsiteY10" fmla="*/ 1973718 h 4171001"/>
                <a:gd name="connsiteX11" fmla="*/ 2695154 w 3867993"/>
                <a:gd name="connsiteY11" fmla="*/ 566611 h 4171001"/>
                <a:gd name="connsiteX12" fmla="*/ 2504254 w 3867993"/>
                <a:gd name="connsiteY12" fmla="*/ 2101253 h 4171001"/>
                <a:gd name="connsiteX13" fmla="*/ 3230218 w 3867993"/>
                <a:gd name="connsiteY13" fmla="*/ 886479 h 4171001"/>
                <a:gd name="connsiteX14" fmla="*/ 2795566 w 3867993"/>
                <a:gd name="connsiteY14" fmla="*/ 2420214 h 4171001"/>
                <a:gd name="connsiteX15" fmla="*/ 3609553 w 3867993"/>
                <a:gd name="connsiteY15" fmla="*/ 1588188 h 4171001"/>
                <a:gd name="connsiteX16" fmla="*/ 3134948 w 3867993"/>
                <a:gd name="connsiteY16" fmla="*/ 2678696 h 4171001"/>
                <a:gd name="connsiteX17" fmla="*/ 3867993 w 3867993"/>
                <a:gd name="connsiteY17" fmla="*/ 2173681 h 4171001"/>
                <a:gd name="connsiteX18" fmla="*/ 1979703 w 3867993"/>
                <a:gd name="connsiteY18" fmla="*/ 4171001 h 4171001"/>
                <a:gd name="connsiteX0" fmla="*/ 1979703 w 3867993"/>
                <a:gd name="connsiteY0" fmla="*/ 4171001 h 4171001"/>
                <a:gd name="connsiteX1" fmla="*/ 0 w 3867993"/>
                <a:gd name="connsiteY1" fmla="*/ 2165589 h 4171001"/>
                <a:gd name="connsiteX2" fmla="*/ 781534 w 3867993"/>
                <a:gd name="connsiteY2" fmla="*/ 2672964 h 4171001"/>
                <a:gd name="connsiteX3" fmla="*/ 380326 w 3867993"/>
                <a:gd name="connsiteY3" fmla="*/ 1680067 h 4171001"/>
                <a:gd name="connsiteX4" fmla="*/ 1135245 w 3867993"/>
                <a:gd name="connsiteY4" fmla="*/ 2417369 h 4171001"/>
                <a:gd name="connsiteX5" fmla="*/ 801111 w 3867993"/>
                <a:gd name="connsiteY5" fmla="*/ 1105532 h 4171001"/>
                <a:gd name="connsiteX6" fmla="*/ 1430372 w 3867993"/>
                <a:gd name="connsiteY6" fmla="*/ 2120788 h 4171001"/>
                <a:gd name="connsiteX7" fmla="*/ 1230432 w 3867993"/>
                <a:gd name="connsiteY7" fmla="*/ 558014 h 4171001"/>
                <a:gd name="connsiteX8" fmla="*/ 1787855 w 3867993"/>
                <a:gd name="connsiteY8" fmla="*/ 1970852 h 4171001"/>
                <a:gd name="connsiteX9" fmla="*/ 1975909 w 3867993"/>
                <a:gd name="connsiteY9" fmla="*/ 0 h 4171001"/>
                <a:gd name="connsiteX10" fmla="*/ 2133936 w 3867993"/>
                <a:gd name="connsiteY10" fmla="*/ 1973718 h 4171001"/>
                <a:gd name="connsiteX11" fmla="*/ 2695154 w 3867993"/>
                <a:gd name="connsiteY11" fmla="*/ 566611 h 4171001"/>
                <a:gd name="connsiteX12" fmla="*/ 2504254 w 3867993"/>
                <a:gd name="connsiteY12" fmla="*/ 2101253 h 4171001"/>
                <a:gd name="connsiteX13" fmla="*/ 3230218 w 3867993"/>
                <a:gd name="connsiteY13" fmla="*/ 886479 h 4171001"/>
                <a:gd name="connsiteX14" fmla="*/ 2795566 w 3867993"/>
                <a:gd name="connsiteY14" fmla="*/ 2420214 h 4171001"/>
                <a:gd name="connsiteX15" fmla="*/ 3614316 w 3867993"/>
                <a:gd name="connsiteY15" fmla="*/ 1554850 h 4171001"/>
                <a:gd name="connsiteX16" fmla="*/ 3134948 w 3867993"/>
                <a:gd name="connsiteY16" fmla="*/ 2678696 h 4171001"/>
                <a:gd name="connsiteX17" fmla="*/ 3867993 w 3867993"/>
                <a:gd name="connsiteY17" fmla="*/ 2173681 h 4171001"/>
                <a:gd name="connsiteX18" fmla="*/ 1979703 w 3867993"/>
                <a:gd name="connsiteY18" fmla="*/ 4171001 h 4171001"/>
                <a:gd name="connsiteX0" fmla="*/ 1979703 w 3867993"/>
                <a:gd name="connsiteY0" fmla="*/ 4171001 h 4171001"/>
                <a:gd name="connsiteX1" fmla="*/ 0 w 3867993"/>
                <a:gd name="connsiteY1" fmla="*/ 2165589 h 4171001"/>
                <a:gd name="connsiteX2" fmla="*/ 781534 w 3867993"/>
                <a:gd name="connsiteY2" fmla="*/ 2672964 h 4171001"/>
                <a:gd name="connsiteX3" fmla="*/ 380326 w 3867993"/>
                <a:gd name="connsiteY3" fmla="*/ 1680067 h 4171001"/>
                <a:gd name="connsiteX4" fmla="*/ 1135245 w 3867993"/>
                <a:gd name="connsiteY4" fmla="*/ 2417369 h 4171001"/>
                <a:gd name="connsiteX5" fmla="*/ 801111 w 3867993"/>
                <a:gd name="connsiteY5" fmla="*/ 1105532 h 4171001"/>
                <a:gd name="connsiteX6" fmla="*/ 1430372 w 3867993"/>
                <a:gd name="connsiteY6" fmla="*/ 2120788 h 4171001"/>
                <a:gd name="connsiteX7" fmla="*/ 1230432 w 3867993"/>
                <a:gd name="connsiteY7" fmla="*/ 558014 h 4171001"/>
                <a:gd name="connsiteX8" fmla="*/ 1787855 w 3867993"/>
                <a:gd name="connsiteY8" fmla="*/ 1970852 h 4171001"/>
                <a:gd name="connsiteX9" fmla="*/ 1975909 w 3867993"/>
                <a:gd name="connsiteY9" fmla="*/ 0 h 4171001"/>
                <a:gd name="connsiteX10" fmla="*/ 2133936 w 3867993"/>
                <a:gd name="connsiteY10" fmla="*/ 1973718 h 4171001"/>
                <a:gd name="connsiteX11" fmla="*/ 2695154 w 3867993"/>
                <a:gd name="connsiteY11" fmla="*/ 566611 h 4171001"/>
                <a:gd name="connsiteX12" fmla="*/ 2504254 w 3867993"/>
                <a:gd name="connsiteY12" fmla="*/ 2101253 h 4171001"/>
                <a:gd name="connsiteX13" fmla="*/ 3230218 w 3867993"/>
                <a:gd name="connsiteY13" fmla="*/ 886479 h 4171001"/>
                <a:gd name="connsiteX14" fmla="*/ 2795566 w 3867993"/>
                <a:gd name="connsiteY14" fmla="*/ 2420214 h 4171001"/>
                <a:gd name="connsiteX15" fmla="*/ 3630985 w 3867993"/>
                <a:gd name="connsiteY15" fmla="*/ 1538181 h 4171001"/>
                <a:gd name="connsiteX16" fmla="*/ 3134948 w 3867993"/>
                <a:gd name="connsiteY16" fmla="*/ 2678696 h 4171001"/>
                <a:gd name="connsiteX17" fmla="*/ 3867993 w 3867993"/>
                <a:gd name="connsiteY17" fmla="*/ 2173681 h 4171001"/>
                <a:gd name="connsiteX18" fmla="*/ 1979703 w 3867993"/>
                <a:gd name="connsiteY18" fmla="*/ 4171001 h 4171001"/>
                <a:gd name="connsiteX0" fmla="*/ 1979703 w 3867993"/>
                <a:gd name="connsiteY0" fmla="*/ 4171001 h 4171001"/>
                <a:gd name="connsiteX1" fmla="*/ 0 w 3867993"/>
                <a:gd name="connsiteY1" fmla="*/ 2165589 h 4171001"/>
                <a:gd name="connsiteX2" fmla="*/ 781534 w 3867993"/>
                <a:gd name="connsiteY2" fmla="*/ 2672964 h 4171001"/>
                <a:gd name="connsiteX3" fmla="*/ 380326 w 3867993"/>
                <a:gd name="connsiteY3" fmla="*/ 1680067 h 4171001"/>
                <a:gd name="connsiteX4" fmla="*/ 1135245 w 3867993"/>
                <a:gd name="connsiteY4" fmla="*/ 2417369 h 4171001"/>
                <a:gd name="connsiteX5" fmla="*/ 801111 w 3867993"/>
                <a:gd name="connsiteY5" fmla="*/ 1105532 h 4171001"/>
                <a:gd name="connsiteX6" fmla="*/ 1430372 w 3867993"/>
                <a:gd name="connsiteY6" fmla="*/ 2120788 h 4171001"/>
                <a:gd name="connsiteX7" fmla="*/ 1230432 w 3867993"/>
                <a:gd name="connsiteY7" fmla="*/ 558014 h 4171001"/>
                <a:gd name="connsiteX8" fmla="*/ 1787855 w 3867993"/>
                <a:gd name="connsiteY8" fmla="*/ 1970852 h 4171001"/>
                <a:gd name="connsiteX9" fmla="*/ 1975909 w 3867993"/>
                <a:gd name="connsiteY9" fmla="*/ 0 h 4171001"/>
                <a:gd name="connsiteX10" fmla="*/ 2133936 w 3867993"/>
                <a:gd name="connsiteY10" fmla="*/ 1973718 h 4171001"/>
                <a:gd name="connsiteX11" fmla="*/ 2695154 w 3867993"/>
                <a:gd name="connsiteY11" fmla="*/ 566611 h 4171001"/>
                <a:gd name="connsiteX12" fmla="*/ 2504254 w 3867993"/>
                <a:gd name="connsiteY12" fmla="*/ 2101253 h 4171001"/>
                <a:gd name="connsiteX13" fmla="*/ 3230218 w 3867993"/>
                <a:gd name="connsiteY13" fmla="*/ 886479 h 4171001"/>
                <a:gd name="connsiteX14" fmla="*/ 2795566 w 3867993"/>
                <a:gd name="connsiteY14" fmla="*/ 2420214 h 4171001"/>
                <a:gd name="connsiteX15" fmla="*/ 3654798 w 3867993"/>
                <a:gd name="connsiteY15" fmla="*/ 1511987 h 4171001"/>
                <a:gd name="connsiteX16" fmla="*/ 3134948 w 3867993"/>
                <a:gd name="connsiteY16" fmla="*/ 2678696 h 4171001"/>
                <a:gd name="connsiteX17" fmla="*/ 3867993 w 3867993"/>
                <a:gd name="connsiteY17" fmla="*/ 2173681 h 4171001"/>
                <a:gd name="connsiteX18" fmla="*/ 1979703 w 3867993"/>
                <a:gd name="connsiteY18" fmla="*/ 4171001 h 4171001"/>
                <a:gd name="connsiteX0" fmla="*/ 1979703 w 3867993"/>
                <a:gd name="connsiteY0" fmla="*/ 4171001 h 4171001"/>
                <a:gd name="connsiteX1" fmla="*/ 0 w 3867993"/>
                <a:gd name="connsiteY1" fmla="*/ 2165589 h 4171001"/>
                <a:gd name="connsiteX2" fmla="*/ 781534 w 3867993"/>
                <a:gd name="connsiteY2" fmla="*/ 2672964 h 4171001"/>
                <a:gd name="connsiteX3" fmla="*/ 380326 w 3867993"/>
                <a:gd name="connsiteY3" fmla="*/ 1680067 h 4171001"/>
                <a:gd name="connsiteX4" fmla="*/ 1135245 w 3867993"/>
                <a:gd name="connsiteY4" fmla="*/ 2417369 h 4171001"/>
                <a:gd name="connsiteX5" fmla="*/ 801111 w 3867993"/>
                <a:gd name="connsiteY5" fmla="*/ 1105532 h 4171001"/>
                <a:gd name="connsiteX6" fmla="*/ 1430372 w 3867993"/>
                <a:gd name="connsiteY6" fmla="*/ 2120788 h 4171001"/>
                <a:gd name="connsiteX7" fmla="*/ 1230432 w 3867993"/>
                <a:gd name="connsiteY7" fmla="*/ 558014 h 4171001"/>
                <a:gd name="connsiteX8" fmla="*/ 1787855 w 3867993"/>
                <a:gd name="connsiteY8" fmla="*/ 1970852 h 4171001"/>
                <a:gd name="connsiteX9" fmla="*/ 1975909 w 3867993"/>
                <a:gd name="connsiteY9" fmla="*/ 0 h 4171001"/>
                <a:gd name="connsiteX10" fmla="*/ 2133936 w 3867993"/>
                <a:gd name="connsiteY10" fmla="*/ 1973718 h 4171001"/>
                <a:gd name="connsiteX11" fmla="*/ 2695154 w 3867993"/>
                <a:gd name="connsiteY11" fmla="*/ 566611 h 4171001"/>
                <a:gd name="connsiteX12" fmla="*/ 2504254 w 3867993"/>
                <a:gd name="connsiteY12" fmla="*/ 2101253 h 4171001"/>
                <a:gd name="connsiteX13" fmla="*/ 3230218 w 3867993"/>
                <a:gd name="connsiteY13" fmla="*/ 886479 h 4171001"/>
                <a:gd name="connsiteX14" fmla="*/ 2795566 w 3867993"/>
                <a:gd name="connsiteY14" fmla="*/ 2420214 h 4171001"/>
                <a:gd name="connsiteX15" fmla="*/ 3652417 w 3867993"/>
                <a:gd name="connsiteY15" fmla="*/ 1504843 h 4171001"/>
                <a:gd name="connsiteX16" fmla="*/ 3134948 w 3867993"/>
                <a:gd name="connsiteY16" fmla="*/ 2678696 h 4171001"/>
                <a:gd name="connsiteX17" fmla="*/ 3867993 w 3867993"/>
                <a:gd name="connsiteY17" fmla="*/ 2173681 h 4171001"/>
                <a:gd name="connsiteX18" fmla="*/ 1979703 w 3867993"/>
                <a:gd name="connsiteY18" fmla="*/ 4171001 h 4171001"/>
                <a:gd name="connsiteX0" fmla="*/ 1979703 w 3944193"/>
                <a:gd name="connsiteY0" fmla="*/ 4171001 h 4171001"/>
                <a:gd name="connsiteX1" fmla="*/ 0 w 3944193"/>
                <a:gd name="connsiteY1" fmla="*/ 2165589 h 4171001"/>
                <a:gd name="connsiteX2" fmla="*/ 781534 w 3944193"/>
                <a:gd name="connsiteY2" fmla="*/ 2672964 h 4171001"/>
                <a:gd name="connsiteX3" fmla="*/ 380326 w 3944193"/>
                <a:gd name="connsiteY3" fmla="*/ 1680067 h 4171001"/>
                <a:gd name="connsiteX4" fmla="*/ 1135245 w 3944193"/>
                <a:gd name="connsiteY4" fmla="*/ 2417369 h 4171001"/>
                <a:gd name="connsiteX5" fmla="*/ 801111 w 3944193"/>
                <a:gd name="connsiteY5" fmla="*/ 1105532 h 4171001"/>
                <a:gd name="connsiteX6" fmla="*/ 1430372 w 3944193"/>
                <a:gd name="connsiteY6" fmla="*/ 2120788 h 4171001"/>
                <a:gd name="connsiteX7" fmla="*/ 1230432 w 3944193"/>
                <a:gd name="connsiteY7" fmla="*/ 558014 h 4171001"/>
                <a:gd name="connsiteX8" fmla="*/ 1787855 w 3944193"/>
                <a:gd name="connsiteY8" fmla="*/ 1970852 h 4171001"/>
                <a:gd name="connsiteX9" fmla="*/ 1975909 w 3944193"/>
                <a:gd name="connsiteY9" fmla="*/ 0 h 4171001"/>
                <a:gd name="connsiteX10" fmla="*/ 2133936 w 3944193"/>
                <a:gd name="connsiteY10" fmla="*/ 1973718 h 4171001"/>
                <a:gd name="connsiteX11" fmla="*/ 2695154 w 3944193"/>
                <a:gd name="connsiteY11" fmla="*/ 566611 h 4171001"/>
                <a:gd name="connsiteX12" fmla="*/ 2504254 w 3944193"/>
                <a:gd name="connsiteY12" fmla="*/ 2101253 h 4171001"/>
                <a:gd name="connsiteX13" fmla="*/ 3230218 w 3944193"/>
                <a:gd name="connsiteY13" fmla="*/ 886479 h 4171001"/>
                <a:gd name="connsiteX14" fmla="*/ 2795566 w 3944193"/>
                <a:gd name="connsiteY14" fmla="*/ 2420214 h 4171001"/>
                <a:gd name="connsiteX15" fmla="*/ 3652417 w 3944193"/>
                <a:gd name="connsiteY15" fmla="*/ 1504843 h 4171001"/>
                <a:gd name="connsiteX16" fmla="*/ 3134948 w 3944193"/>
                <a:gd name="connsiteY16" fmla="*/ 2678696 h 4171001"/>
                <a:gd name="connsiteX17" fmla="*/ 3944193 w 3944193"/>
                <a:gd name="connsiteY17" fmla="*/ 2128437 h 4171001"/>
                <a:gd name="connsiteX18" fmla="*/ 1979703 w 3944193"/>
                <a:gd name="connsiteY18" fmla="*/ 4171001 h 4171001"/>
                <a:gd name="connsiteX0" fmla="*/ 1979703 w 3948956"/>
                <a:gd name="connsiteY0" fmla="*/ 4171001 h 4171001"/>
                <a:gd name="connsiteX1" fmla="*/ 0 w 3948956"/>
                <a:gd name="connsiteY1" fmla="*/ 2165589 h 4171001"/>
                <a:gd name="connsiteX2" fmla="*/ 781534 w 3948956"/>
                <a:gd name="connsiteY2" fmla="*/ 2672964 h 4171001"/>
                <a:gd name="connsiteX3" fmla="*/ 380326 w 3948956"/>
                <a:gd name="connsiteY3" fmla="*/ 1680067 h 4171001"/>
                <a:gd name="connsiteX4" fmla="*/ 1135245 w 3948956"/>
                <a:gd name="connsiteY4" fmla="*/ 2417369 h 4171001"/>
                <a:gd name="connsiteX5" fmla="*/ 801111 w 3948956"/>
                <a:gd name="connsiteY5" fmla="*/ 1105532 h 4171001"/>
                <a:gd name="connsiteX6" fmla="*/ 1430372 w 3948956"/>
                <a:gd name="connsiteY6" fmla="*/ 2120788 h 4171001"/>
                <a:gd name="connsiteX7" fmla="*/ 1230432 w 3948956"/>
                <a:gd name="connsiteY7" fmla="*/ 558014 h 4171001"/>
                <a:gd name="connsiteX8" fmla="*/ 1787855 w 3948956"/>
                <a:gd name="connsiteY8" fmla="*/ 1970852 h 4171001"/>
                <a:gd name="connsiteX9" fmla="*/ 1975909 w 3948956"/>
                <a:gd name="connsiteY9" fmla="*/ 0 h 4171001"/>
                <a:gd name="connsiteX10" fmla="*/ 2133936 w 3948956"/>
                <a:gd name="connsiteY10" fmla="*/ 1973718 h 4171001"/>
                <a:gd name="connsiteX11" fmla="*/ 2695154 w 3948956"/>
                <a:gd name="connsiteY11" fmla="*/ 566611 h 4171001"/>
                <a:gd name="connsiteX12" fmla="*/ 2504254 w 3948956"/>
                <a:gd name="connsiteY12" fmla="*/ 2101253 h 4171001"/>
                <a:gd name="connsiteX13" fmla="*/ 3230218 w 3948956"/>
                <a:gd name="connsiteY13" fmla="*/ 886479 h 4171001"/>
                <a:gd name="connsiteX14" fmla="*/ 2795566 w 3948956"/>
                <a:gd name="connsiteY14" fmla="*/ 2420214 h 4171001"/>
                <a:gd name="connsiteX15" fmla="*/ 3652417 w 3948956"/>
                <a:gd name="connsiteY15" fmla="*/ 1504843 h 4171001"/>
                <a:gd name="connsiteX16" fmla="*/ 3134948 w 3948956"/>
                <a:gd name="connsiteY16" fmla="*/ 2678696 h 4171001"/>
                <a:gd name="connsiteX17" fmla="*/ 3948956 w 3948956"/>
                <a:gd name="connsiteY17" fmla="*/ 2097481 h 4171001"/>
                <a:gd name="connsiteX18" fmla="*/ 1979703 w 3948956"/>
                <a:gd name="connsiteY18" fmla="*/ 4171001 h 4171001"/>
                <a:gd name="connsiteX0" fmla="*/ 1979703 w 3948956"/>
                <a:gd name="connsiteY0" fmla="*/ 4171001 h 4171001"/>
                <a:gd name="connsiteX1" fmla="*/ 0 w 3948956"/>
                <a:gd name="connsiteY1" fmla="*/ 2165589 h 4171001"/>
                <a:gd name="connsiteX2" fmla="*/ 781534 w 3948956"/>
                <a:gd name="connsiteY2" fmla="*/ 2672964 h 4171001"/>
                <a:gd name="connsiteX3" fmla="*/ 380326 w 3948956"/>
                <a:gd name="connsiteY3" fmla="*/ 1680067 h 4171001"/>
                <a:gd name="connsiteX4" fmla="*/ 1135245 w 3948956"/>
                <a:gd name="connsiteY4" fmla="*/ 2417369 h 4171001"/>
                <a:gd name="connsiteX5" fmla="*/ 801111 w 3948956"/>
                <a:gd name="connsiteY5" fmla="*/ 1105532 h 4171001"/>
                <a:gd name="connsiteX6" fmla="*/ 1430372 w 3948956"/>
                <a:gd name="connsiteY6" fmla="*/ 2120788 h 4171001"/>
                <a:gd name="connsiteX7" fmla="*/ 1230432 w 3948956"/>
                <a:gd name="connsiteY7" fmla="*/ 558014 h 4171001"/>
                <a:gd name="connsiteX8" fmla="*/ 1787855 w 3948956"/>
                <a:gd name="connsiteY8" fmla="*/ 1970852 h 4171001"/>
                <a:gd name="connsiteX9" fmla="*/ 1975909 w 3948956"/>
                <a:gd name="connsiteY9" fmla="*/ 0 h 4171001"/>
                <a:gd name="connsiteX10" fmla="*/ 2133936 w 3948956"/>
                <a:gd name="connsiteY10" fmla="*/ 1973718 h 4171001"/>
                <a:gd name="connsiteX11" fmla="*/ 2695154 w 3948956"/>
                <a:gd name="connsiteY11" fmla="*/ 566611 h 4171001"/>
                <a:gd name="connsiteX12" fmla="*/ 2504254 w 3948956"/>
                <a:gd name="connsiteY12" fmla="*/ 2101253 h 4171001"/>
                <a:gd name="connsiteX13" fmla="*/ 3230218 w 3948956"/>
                <a:gd name="connsiteY13" fmla="*/ 886479 h 4171001"/>
                <a:gd name="connsiteX14" fmla="*/ 2795566 w 3948956"/>
                <a:gd name="connsiteY14" fmla="*/ 2420214 h 4171001"/>
                <a:gd name="connsiteX15" fmla="*/ 3652417 w 3948956"/>
                <a:gd name="connsiteY15" fmla="*/ 1504843 h 4171001"/>
                <a:gd name="connsiteX16" fmla="*/ 3134948 w 3948956"/>
                <a:gd name="connsiteY16" fmla="*/ 2678696 h 4171001"/>
                <a:gd name="connsiteX17" fmla="*/ 3948956 w 3948956"/>
                <a:gd name="connsiteY17" fmla="*/ 2097481 h 4171001"/>
                <a:gd name="connsiteX18" fmla="*/ 1979703 w 3948956"/>
                <a:gd name="connsiteY18" fmla="*/ 4171001 h 4171001"/>
                <a:gd name="connsiteX0" fmla="*/ 1979703 w 3948956"/>
                <a:gd name="connsiteY0" fmla="*/ 4171001 h 4171001"/>
                <a:gd name="connsiteX1" fmla="*/ 0 w 3948956"/>
                <a:gd name="connsiteY1" fmla="*/ 2165589 h 4171001"/>
                <a:gd name="connsiteX2" fmla="*/ 781534 w 3948956"/>
                <a:gd name="connsiteY2" fmla="*/ 2672964 h 4171001"/>
                <a:gd name="connsiteX3" fmla="*/ 380326 w 3948956"/>
                <a:gd name="connsiteY3" fmla="*/ 1680067 h 4171001"/>
                <a:gd name="connsiteX4" fmla="*/ 1135245 w 3948956"/>
                <a:gd name="connsiteY4" fmla="*/ 2417369 h 4171001"/>
                <a:gd name="connsiteX5" fmla="*/ 801111 w 3948956"/>
                <a:gd name="connsiteY5" fmla="*/ 1105532 h 4171001"/>
                <a:gd name="connsiteX6" fmla="*/ 1430372 w 3948956"/>
                <a:gd name="connsiteY6" fmla="*/ 2120788 h 4171001"/>
                <a:gd name="connsiteX7" fmla="*/ 1230432 w 3948956"/>
                <a:gd name="connsiteY7" fmla="*/ 558014 h 4171001"/>
                <a:gd name="connsiteX8" fmla="*/ 1787855 w 3948956"/>
                <a:gd name="connsiteY8" fmla="*/ 1970852 h 4171001"/>
                <a:gd name="connsiteX9" fmla="*/ 1975909 w 3948956"/>
                <a:gd name="connsiteY9" fmla="*/ 0 h 4171001"/>
                <a:gd name="connsiteX10" fmla="*/ 2133936 w 3948956"/>
                <a:gd name="connsiteY10" fmla="*/ 1973718 h 4171001"/>
                <a:gd name="connsiteX11" fmla="*/ 2695154 w 3948956"/>
                <a:gd name="connsiteY11" fmla="*/ 566611 h 4171001"/>
                <a:gd name="connsiteX12" fmla="*/ 2504254 w 3948956"/>
                <a:gd name="connsiteY12" fmla="*/ 2101253 h 4171001"/>
                <a:gd name="connsiteX13" fmla="*/ 3230218 w 3948956"/>
                <a:gd name="connsiteY13" fmla="*/ 886479 h 4171001"/>
                <a:gd name="connsiteX14" fmla="*/ 2795566 w 3948956"/>
                <a:gd name="connsiteY14" fmla="*/ 2420214 h 4171001"/>
                <a:gd name="connsiteX15" fmla="*/ 3652417 w 3948956"/>
                <a:gd name="connsiteY15" fmla="*/ 1504843 h 4171001"/>
                <a:gd name="connsiteX16" fmla="*/ 3134948 w 3948956"/>
                <a:gd name="connsiteY16" fmla="*/ 2678696 h 4171001"/>
                <a:gd name="connsiteX17" fmla="*/ 3948956 w 3948956"/>
                <a:gd name="connsiteY17" fmla="*/ 2097481 h 4171001"/>
                <a:gd name="connsiteX18" fmla="*/ 1979703 w 3948956"/>
                <a:gd name="connsiteY18" fmla="*/ 4171001 h 4171001"/>
                <a:gd name="connsiteX0" fmla="*/ 1979703 w 3948956"/>
                <a:gd name="connsiteY0" fmla="*/ 4171001 h 4171001"/>
                <a:gd name="connsiteX1" fmla="*/ 0 w 3948956"/>
                <a:gd name="connsiteY1" fmla="*/ 2165589 h 4171001"/>
                <a:gd name="connsiteX2" fmla="*/ 781534 w 3948956"/>
                <a:gd name="connsiteY2" fmla="*/ 2672964 h 4171001"/>
                <a:gd name="connsiteX3" fmla="*/ 380326 w 3948956"/>
                <a:gd name="connsiteY3" fmla="*/ 1680067 h 4171001"/>
                <a:gd name="connsiteX4" fmla="*/ 1135245 w 3948956"/>
                <a:gd name="connsiteY4" fmla="*/ 2417369 h 4171001"/>
                <a:gd name="connsiteX5" fmla="*/ 801111 w 3948956"/>
                <a:gd name="connsiteY5" fmla="*/ 1105532 h 4171001"/>
                <a:gd name="connsiteX6" fmla="*/ 1430372 w 3948956"/>
                <a:gd name="connsiteY6" fmla="*/ 2120788 h 4171001"/>
                <a:gd name="connsiteX7" fmla="*/ 1230432 w 3948956"/>
                <a:gd name="connsiteY7" fmla="*/ 558014 h 4171001"/>
                <a:gd name="connsiteX8" fmla="*/ 1787855 w 3948956"/>
                <a:gd name="connsiteY8" fmla="*/ 1970852 h 4171001"/>
                <a:gd name="connsiteX9" fmla="*/ 1975909 w 3948956"/>
                <a:gd name="connsiteY9" fmla="*/ 0 h 4171001"/>
                <a:gd name="connsiteX10" fmla="*/ 2133936 w 3948956"/>
                <a:gd name="connsiteY10" fmla="*/ 1973718 h 4171001"/>
                <a:gd name="connsiteX11" fmla="*/ 2695154 w 3948956"/>
                <a:gd name="connsiteY11" fmla="*/ 566611 h 4171001"/>
                <a:gd name="connsiteX12" fmla="*/ 2504254 w 3948956"/>
                <a:gd name="connsiteY12" fmla="*/ 2101253 h 4171001"/>
                <a:gd name="connsiteX13" fmla="*/ 3230218 w 3948956"/>
                <a:gd name="connsiteY13" fmla="*/ 886479 h 4171001"/>
                <a:gd name="connsiteX14" fmla="*/ 2795566 w 3948956"/>
                <a:gd name="connsiteY14" fmla="*/ 2420214 h 4171001"/>
                <a:gd name="connsiteX15" fmla="*/ 3652417 w 3948956"/>
                <a:gd name="connsiteY15" fmla="*/ 1504843 h 4171001"/>
                <a:gd name="connsiteX16" fmla="*/ 3134948 w 3948956"/>
                <a:gd name="connsiteY16" fmla="*/ 2678696 h 4171001"/>
                <a:gd name="connsiteX17" fmla="*/ 3948956 w 3948956"/>
                <a:gd name="connsiteY17" fmla="*/ 2097481 h 4171001"/>
                <a:gd name="connsiteX18" fmla="*/ 1979703 w 3948956"/>
                <a:gd name="connsiteY18" fmla="*/ 4171001 h 4171001"/>
                <a:gd name="connsiteX0" fmla="*/ 1979703 w 3948956"/>
                <a:gd name="connsiteY0" fmla="*/ 4168619 h 4168619"/>
                <a:gd name="connsiteX1" fmla="*/ 0 w 3948956"/>
                <a:gd name="connsiteY1" fmla="*/ 2165589 h 4168619"/>
                <a:gd name="connsiteX2" fmla="*/ 781534 w 3948956"/>
                <a:gd name="connsiteY2" fmla="*/ 2672964 h 4168619"/>
                <a:gd name="connsiteX3" fmla="*/ 380326 w 3948956"/>
                <a:gd name="connsiteY3" fmla="*/ 1680067 h 4168619"/>
                <a:gd name="connsiteX4" fmla="*/ 1135245 w 3948956"/>
                <a:gd name="connsiteY4" fmla="*/ 2417369 h 4168619"/>
                <a:gd name="connsiteX5" fmla="*/ 801111 w 3948956"/>
                <a:gd name="connsiteY5" fmla="*/ 1105532 h 4168619"/>
                <a:gd name="connsiteX6" fmla="*/ 1430372 w 3948956"/>
                <a:gd name="connsiteY6" fmla="*/ 2120788 h 4168619"/>
                <a:gd name="connsiteX7" fmla="*/ 1230432 w 3948956"/>
                <a:gd name="connsiteY7" fmla="*/ 558014 h 4168619"/>
                <a:gd name="connsiteX8" fmla="*/ 1787855 w 3948956"/>
                <a:gd name="connsiteY8" fmla="*/ 1970852 h 4168619"/>
                <a:gd name="connsiteX9" fmla="*/ 1975909 w 3948956"/>
                <a:gd name="connsiteY9" fmla="*/ 0 h 4168619"/>
                <a:gd name="connsiteX10" fmla="*/ 2133936 w 3948956"/>
                <a:gd name="connsiteY10" fmla="*/ 1973718 h 4168619"/>
                <a:gd name="connsiteX11" fmla="*/ 2695154 w 3948956"/>
                <a:gd name="connsiteY11" fmla="*/ 566611 h 4168619"/>
                <a:gd name="connsiteX12" fmla="*/ 2504254 w 3948956"/>
                <a:gd name="connsiteY12" fmla="*/ 2101253 h 4168619"/>
                <a:gd name="connsiteX13" fmla="*/ 3230218 w 3948956"/>
                <a:gd name="connsiteY13" fmla="*/ 886479 h 4168619"/>
                <a:gd name="connsiteX14" fmla="*/ 2795566 w 3948956"/>
                <a:gd name="connsiteY14" fmla="*/ 2420214 h 4168619"/>
                <a:gd name="connsiteX15" fmla="*/ 3652417 w 3948956"/>
                <a:gd name="connsiteY15" fmla="*/ 1504843 h 4168619"/>
                <a:gd name="connsiteX16" fmla="*/ 3134948 w 3948956"/>
                <a:gd name="connsiteY16" fmla="*/ 2678696 h 4168619"/>
                <a:gd name="connsiteX17" fmla="*/ 3948956 w 3948956"/>
                <a:gd name="connsiteY17" fmla="*/ 2097481 h 4168619"/>
                <a:gd name="connsiteX18" fmla="*/ 1979703 w 3948956"/>
                <a:gd name="connsiteY18" fmla="*/ 4168619 h 4168619"/>
                <a:gd name="connsiteX0" fmla="*/ 1979703 w 3948956"/>
                <a:gd name="connsiteY0" fmla="*/ 4166238 h 4166238"/>
                <a:gd name="connsiteX1" fmla="*/ 0 w 3948956"/>
                <a:gd name="connsiteY1" fmla="*/ 2165589 h 4166238"/>
                <a:gd name="connsiteX2" fmla="*/ 781534 w 3948956"/>
                <a:gd name="connsiteY2" fmla="*/ 2672964 h 4166238"/>
                <a:gd name="connsiteX3" fmla="*/ 380326 w 3948956"/>
                <a:gd name="connsiteY3" fmla="*/ 1680067 h 4166238"/>
                <a:gd name="connsiteX4" fmla="*/ 1135245 w 3948956"/>
                <a:gd name="connsiteY4" fmla="*/ 2417369 h 4166238"/>
                <a:gd name="connsiteX5" fmla="*/ 801111 w 3948956"/>
                <a:gd name="connsiteY5" fmla="*/ 1105532 h 4166238"/>
                <a:gd name="connsiteX6" fmla="*/ 1430372 w 3948956"/>
                <a:gd name="connsiteY6" fmla="*/ 2120788 h 4166238"/>
                <a:gd name="connsiteX7" fmla="*/ 1230432 w 3948956"/>
                <a:gd name="connsiteY7" fmla="*/ 558014 h 4166238"/>
                <a:gd name="connsiteX8" fmla="*/ 1787855 w 3948956"/>
                <a:gd name="connsiteY8" fmla="*/ 1970852 h 4166238"/>
                <a:gd name="connsiteX9" fmla="*/ 1975909 w 3948956"/>
                <a:gd name="connsiteY9" fmla="*/ 0 h 4166238"/>
                <a:gd name="connsiteX10" fmla="*/ 2133936 w 3948956"/>
                <a:gd name="connsiteY10" fmla="*/ 1973718 h 4166238"/>
                <a:gd name="connsiteX11" fmla="*/ 2695154 w 3948956"/>
                <a:gd name="connsiteY11" fmla="*/ 566611 h 4166238"/>
                <a:gd name="connsiteX12" fmla="*/ 2504254 w 3948956"/>
                <a:gd name="connsiteY12" fmla="*/ 2101253 h 4166238"/>
                <a:gd name="connsiteX13" fmla="*/ 3230218 w 3948956"/>
                <a:gd name="connsiteY13" fmla="*/ 886479 h 4166238"/>
                <a:gd name="connsiteX14" fmla="*/ 2795566 w 3948956"/>
                <a:gd name="connsiteY14" fmla="*/ 2420214 h 4166238"/>
                <a:gd name="connsiteX15" fmla="*/ 3652417 w 3948956"/>
                <a:gd name="connsiteY15" fmla="*/ 1504843 h 4166238"/>
                <a:gd name="connsiteX16" fmla="*/ 3134948 w 3948956"/>
                <a:gd name="connsiteY16" fmla="*/ 2678696 h 4166238"/>
                <a:gd name="connsiteX17" fmla="*/ 3948956 w 3948956"/>
                <a:gd name="connsiteY17" fmla="*/ 2097481 h 4166238"/>
                <a:gd name="connsiteX18" fmla="*/ 1979703 w 3948956"/>
                <a:gd name="connsiteY18" fmla="*/ 4166238 h 4166238"/>
                <a:gd name="connsiteX0" fmla="*/ 1979703 w 3948956"/>
                <a:gd name="connsiteY0" fmla="*/ 4166238 h 4166238"/>
                <a:gd name="connsiteX1" fmla="*/ 0 w 3948956"/>
                <a:gd name="connsiteY1" fmla="*/ 2165589 h 4166238"/>
                <a:gd name="connsiteX2" fmla="*/ 781534 w 3948956"/>
                <a:gd name="connsiteY2" fmla="*/ 2672964 h 4166238"/>
                <a:gd name="connsiteX3" fmla="*/ 380326 w 3948956"/>
                <a:gd name="connsiteY3" fmla="*/ 1680067 h 4166238"/>
                <a:gd name="connsiteX4" fmla="*/ 1135245 w 3948956"/>
                <a:gd name="connsiteY4" fmla="*/ 2417369 h 4166238"/>
                <a:gd name="connsiteX5" fmla="*/ 770155 w 3948956"/>
                <a:gd name="connsiteY5" fmla="*/ 988850 h 4166238"/>
                <a:gd name="connsiteX6" fmla="*/ 1430372 w 3948956"/>
                <a:gd name="connsiteY6" fmla="*/ 2120788 h 4166238"/>
                <a:gd name="connsiteX7" fmla="*/ 1230432 w 3948956"/>
                <a:gd name="connsiteY7" fmla="*/ 558014 h 4166238"/>
                <a:gd name="connsiteX8" fmla="*/ 1787855 w 3948956"/>
                <a:gd name="connsiteY8" fmla="*/ 1970852 h 4166238"/>
                <a:gd name="connsiteX9" fmla="*/ 1975909 w 3948956"/>
                <a:gd name="connsiteY9" fmla="*/ 0 h 4166238"/>
                <a:gd name="connsiteX10" fmla="*/ 2133936 w 3948956"/>
                <a:gd name="connsiteY10" fmla="*/ 1973718 h 4166238"/>
                <a:gd name="connsiteX11" fmla="*/ 2695154 w 3948956"/>
                <a:gd name="connsiteY11" fmla="*/ 566611 h 4166238"/>
                <a:gd name="connsiteX12" fmla="*/ 2504254 w 3948956"/>
                <a:gd name="connsiteY12" fmla="*/ 2101253 h 4166238"/>
                <a:gd name="connsiteX13" fmla="*/ 3230218 w 3948956"/>
                <a:gd name="connsiteY13" fmla="*/ 886479 h 4166238"/>
                <a:gd name="connsiteX14" fmla="*/ 2795566 w 3948956"/>
                <a:gd name="connsiteY14" fmla="*/ 2420214 h 4166238"/>
                <a:gd name="connsiteX15" fmla="*/ 3652417 w 3948956"/>
                <a:gd name="connsiteY15" fmla="*/ 1504843 h 4166238"/>
                <a:gd name="connsiteX16" fmla="*/ 3134948 w 3948956"/>
                <a:gd name="connsiteY16" fmla="*/ 2678696 h 4166238"/>
                <a:gd name="connsiteX17" fmla="*/ 3948956 w 3948956"/>
                <a:gd name="connsiteY17" fmla="*/ 2097481 h 4166238"/>
                <a:gd name="connsiteX18" fmla="*/ 1979703 w 3948956"/>
                <a:gd name="connsiteY18" fmla="*/ 4166238 h 4166238"/>
                <a:gd name="connsiteX0" fmla="*/ 1979703 w 3948956"/>
                <a:gd name="connsiteY0" fmla="*/ 4166238 h 4166238"/>
                <a:gd name="connsiteX1" fmla="*/ 0 w 3948956"/>
                <a:gd name="connsiteY1" fmla="*/ 2165589 h 4166238"/>
                <a:gd name="connsiteX2" fmla="*/ 781534 w 3948956"/>
                <a:gd name="connsiteY2" fmla="*/ 2672964 h 4166238"/>
                <a:gd name="connsiteX3" fmla="*/ 380326 w 3948956"/>
                <a:gd name="connsiteY3" fmla="*/ 1680067 h 4166238"/>
                <a:gd name="connsiteX4" fmla="*/ 1135245 w 3948956"/>
                <a:gd name="connsiteY4" fmla="*/ 2417369 h 4166238"/>
                <a:gd name="connsiteX5" fmla="*/ 751105 w 3948956"/>
                <a:gd name="connsiteY5" fmla="*/ 979325 h 4166238"/>
                <a:gd name="connsiteX6" fmla="*/ 1430372 w 3948956"/>
                <a:gd name="connsiteY6" fmla="*/ 2120788 h 4166238"/>
                <a:gd name="connsiteX7" fmla="*/ 1230432 w 3948956"/>
                <a:gd name="connsiteY7" fmla="*/ 558014 h 4166238"/>
                <a:gd name="connsiteX8" fmla="*/ 1787855 w 3948956"/>
                <a:gd name="connsiteY8" fmla="*/ 1970852 h 4166238"/>
                <a:gd name="connsiteX9" fmla="*/ 1975909 w 3948956"/>
                <a:gd name="connsiteY9" fmla="*/ 0 h 4166238"/>
                <a:gd name="connsiteX10" fmla="*/ 2133936 w 3948956"/>
                <a:gd name="connsiteY10" fmla="*/ 1973718 h 4166238"/>
                <a:gd name="connsiteX11" fmla="*/ 2695154 w 3948956"/>
                <a:gd name="connsiteY11" fmla="*/ 566611 h 4166238"/>
                <a:gd name="connsiteX12" fmla="*/ 2504254 w 3948956"/>
                <a:gd name="connsiteY12" fmla="*/ 2101253 h 4166238"/>
                <a:gd name="connsiteX13" fmla="*/ 3230218 w 3948956"/>
                <a:gd name="connsiteY13" fmla="*/ 886479 h 4166238"/>
                <a:gd name="connsiteX14" fmla="*/ 2795566 w 3948956"/>
                <a:gd name="connsiteY14" fmla="*/ 2420214 h 4166238"/>
                <a:gd name="connsiteX15" fmla="*/ 3652417 w 3948956"/>
                <a:gd name="connsiteY15" fmla="*/ 1504843 h 4166238"/>
                <a:gd name="connsiteX16" fmla="*/ 3134948 w 3948956"/>
                <a:gd name="connsiteY16" fmla="*/ 2678696 h 4166238"/>
                <a:gd name="connsiteX17" fmla="*/ 3948956 w 3948956"/>
                <a:gd name="connsiteY17" fmla="*/ 2097481 h 4166238"/>
                <a:gd name="connsiteX18" fmla="*/ 1979703 w 3948956"/>
                <a:gd name="connsiteY18" fmla="*/ 4166238 h 4166238"/>
                <a:gd name="connsiteX0" fmla="*/ 1979703 w 3948956"/>
                <a:gd name="connsiteY0" fmla="*/ 4166238 h 4166238"/>
                <a:gd name="connsiteX1" fmla="*/ 0 w 3948956"/>
                <a:gd name="connsiteY1" fmla="*/ 2165589 h 4166238"/>
                <a:gd name="connsiteX2" fmla="*/ 781534 w 3948956"/>
                <a:gd name="connsiteY2" fmla="*/ 2672964 h 4166238"/>
                <a:gd name="connsiteX3" fmla="*/ 380326 w 3948956"/>
                <a:gd name="connsiteY3" fmla="*/ 1680067 h 4166238"/>
                <a:gd name="connsiteX4" fmla="*/ 1135245 w 3948956"/>
                <a:gd name="connsiteY4" fmla="*/ 2417369 h 4166238"/>
                <a:gd name="connsiteX5" fmla="*/ 722530 w 3948956"/>
                <a:gd name="connsiteY5" fmla="*/ 943607 h 4166238"/>
                <a:gd name="connsiteX6" fmla="*/ 1430372 w 3948956"/>
                <a:gd name="connsiteY6" fmla="*/ 2120788 h 4166238"/>
                <a:gd name="connsiteX7" fmla="*/ 1230432 w 3948956"/>
                <a:gd name="connsiteY7" fmla="*/ 558014 h 4166238"/>
                <a:gd name="connsiteX8" fmla="*/ 1787855 w 3948956"/>
                <a:gd name="connsiteY8" fmla="*/ 1970852 h 4166238"/>
                <a:gd name="connsiteX9" fmla="*/ 1975909 w 3948956"/>
                <a:gd name="connsiteY9" fmla="*/ 0 h 4166238"/>
                <a:gd name="connsiteX10" fmla="*/ 2133936 w 3948956"/>
                <a:gd name="connsiteY10" fmla="*/ 1973718 h 4166238"/>
                <a:gd name="connsiteX11" fmla="*/ 2695154 w 3948956"/>
                <a:gd name="connsiteY11" fmla="*/ 566611 h 4166238"/>
                <a:gd name="connsiteX12" fmla="*/ 2504254 w 3948956"/>
                <a:gd name="connsiteY12" fmla="*/ 2101253 h 4166238"/>
                <a:gd name="connsiteX13" fmla="*/ 3230218 w 3948956"/>
                <a:gd name="connsiteY13" fmla="*/ 886479 h 4166238"/>
                <a:gd name="connsiteX14" fmla="*/ 2795566 w 3948956"/>
                <a:gd name="connsiteY14" fmla="*/ 2420214 h 4166238"/>
                <a:gd name="connsiteX15" fmla="*/ 3652417 w 3948956"/>
                <a:gd name="connsiteY15" fmla="*/ 1504843 h 4166238"/>
                <a:gd name="connsiteX16" fmla="*/ 3134948 w 3948956"/>
                <a:gd name="connsiteY16" fmla="*/ 2678696 h 4166238"/>
                <a:gd name="connsiteX17" fmla="*/ 3948956 w 3948956"/>
                <a:gd name="connsiteY17" fmla="*/ 2097481 h 4166238"/>
                <a:gd name="connsiteX18" fmla="*/ 1979703 w 3948956"/>
                <a:gd name="connsiteY18" fmla="*/ 4166238 h 4166238"/>
                <a:gd name="connsiteX0" fmla="*/ 1979703 w 3948956"/>
                <a:gd name="connsiteY0" fmla="*/ 4166238 h 4166238"/>
                <a:gd name="connsiteX1" fmla="*/ 0 w 3948956"/>
                <a:gd name="connsiteY1" fmla="*/ 2165589 h 4166238"/>
                <a:gd name="connsiteX2" fmla="*/ 781534 w 3948956"/>
                <a:gd name="connsiteY2" fmla="*/ 2672964 h 4166238"/>
                <a:gd name="connsiteX3" fmla="*/ 380326 w 3948956"/>
                <a:gd name="connsiteY3" fmla="*/ 1680067 h 4166238"/>
                <a:gd name="connsiteX4" fmla="*/ 1135245 w 3948956"/>
                <a:gd name="connsiteY4" fmla="*/ 2417369 h 4166238"/>
                <a:gd name="connsiteX5" fmla="*/ 736818 w 3948956"/>
                <a:gd name="connsiteY5" fmla="*/ 943607 h 4166238"/>
                <a:gd name="connsiteX6" fmla="*/ 1430372 w 3948956"/>
                <a:gd name="connsiteY6" fmla="*/ 2120788 h 4166238"/>
                <a:gd name="connsiteX7" fmla="*/ 1230432 w 3948956"/>
                <a:gd name="connsiteY7" fmla="*/ 558014 h 4166238"/>
                <a:gd name="connsiteX8" fmla="*/ 1787855 w 3948956"/>
                <a:gd name="connsiteY8" fmla="*/ 1970852 h 4166238"/>
                <a:gd name="connsiteX9" fmla="*/ 1975909 w 3948956"/>
                <a:gd name="connsiteY9" fmla="*/ 0 h 4166238"/>
                <a:gd name="connsiteX10" fmla="*/ 2133936 w 3948956"/>
                <a:gd name="connsiteY10" fmla="*/ 1973718 h 4166238"/>
                <a:gd name="connsiteX11" fmla="*/ 2695154 w 3948956"/>
                <a:gd name="connsiteY11" fmla="*/ 566611 h 4166238"/>
                <a:gd name="connsiteX12" fmla="*/ 2504254 w 3948956"/>
                <a:gd name="connsiteY12" fmla="*/ 2101253 h 4166238"/>
                <a:gd name="connsiteX13" fmla="*/ 3230218 w 3948956"/>
                <a:gd name="connsiteY13" fmla="*/ 886479 h 4166238"/>
                <a:gd name="connsiteX14" fmla="*/ 2795566 w 3948956"/>
                <a:gd name="connsiteY14" fmla="*/ 2420214 h 4166238"/>
                <a:gd name="connsiteX15" fmla="*/ 3652417 w 3948956"/>
                <a:gd name="connsiteY15" fmla="*/ 1504843 h 4166238"/>
                <a:gd name="connsiteX16" fmla="*/ 3134948 w 3948956"/>
                <a:gd name="connsiteY16" fmla="*/ 2678696 h 4166238"/>
                <a:gd name="connsiteX17" fmla="*/ 3948956 w 3948956"/>
                <a:gd name="connsiteY17" fmla="*/ 2097481 h 4166238"/>
                <a:gd name="connsiteX18" fmla="*/ 1979703 w 3948956"/>
                <a:gd name="connsiteY18" fmla="*/ 4166238 h 4166238"/>
                <a:gd name="connsiteX0" fmla="*/ 1979703 w 3948956"/>
                <a:gd name="connsiteY0" fmla="*/ 4166238 h 4166238"/>
                <a:gd name="connsiteX1" fmla="*/ 0 w 3948956"/>
                <a:gd name="connsiteY1" fmla="*/ 2165589 h 4166238"/>
                <a:gd name="connsiteX2" fmla="*/ 781534 w 3948956"/>
                <a:gd name="connsiteY2" fmla="*/ 2672964 h 4166238"/>
                <a:gd name="connsiteX3" fmla="*/ 380326 w 3948956"/>
                <a:gd name="connsiteY3" fmla="*/ 1680067 h 4166238"/>
                <a:gd name="connsiteX4" fmla="*/ 1135245 w 3948956"/>
                <a:gd name="connsiteY4" fmla="*/ 2417369 h 4166238"/>
                <a:gd name="connsiteX5" fmla="*/ 729674 w 3948956"/>
                <a:gd name="connsiteY5" fmla="*/ 938845 h 4166238"/>
                <a:gd name="connsiteX6" fmla="*/ 1430372 w 3948956"/>
                <a:gd name="connsiteY6" fmla="*/ 2120788 h 4166238"/>
                <a:gd name="connsiteX7" fmla="*/ 1230432 w 3948956"/>
                <a:gd name="connsiteY7" fmla="*/ 558014 h 4166238"/>
                <a:gd name="connsiteX8" fmla="*/ 1787855 w 3948956"/>
                <a:gd name="connsiteY8" fmla="*/ 1970852 h 4166238"/>
                <a:gd name="connsiteX9" fmla="*/ 1975909 w 3948956"/>
                <a:gd name="connsiteY9" fmla="*/ 0 h 4166238"/>
                <a:gd name="connsiteX10" fmla="*/ 2133936 w 3948956"/>
                <a:gd name="connsiteY10" fmla="*/ 1973718 h 4166238"/>
                <a:gd name="connsiteX11" fmla="*/ 2695154 w 3948956"/>
                <a:gd name="connsiteY11" fmla="*/ 566611 h 4166238"/>
                <a:gd name="connsiteX12" fmla="*/ 2504254 w 3948956"/>
                <a:gd name="connsiteY12" fmla="*/ 2101253 h 4166238"/>
                <a:gd name="connsiteX13" fmla="*/ 3230218 w 3948956"/>
                <a:gd name="connsiteY13" fmla="*/ 886479 h 4166238"/>
                <a:gd name="connsiteX14" fmla="*/ 2795566 w 3948956"/>
                <a:gd name="connsiteY14" fmla="*/ 2420214 h 4166238"/>
                <a:gd name="connsiteX15" fmla="*/ 3652417 w 3948956"/>
                <a:gd name="connsiteY15" fmla="*/ 1504843 h 4166238"/>
                <a:gd name="connsiteX16" fmla="*/ 3134948 w 3948956"/>
                <a:gd name="connsiteY16" fmla="*/ 2678696 h 4166238"/>
                <a:gd name="connsiteX17" fmla="*/ 3948956 w 3948956"/>
                <a:gd name="connsiteY17" fmla="*/ 2097481 h 4166238"/>
                <a:gd name="connsiteX18" fmla="*/ 1979703 w 3948956"/>
                <a:gd name="connsiteY18" fmla="*/ 4166238 h 4166238"/>
                <a:gd name="connsiteX0" fmla="*/ 1979703 w 3948956"/>
                <a:gd name="connsiteY0" fmla="*/ 4166238 h 4166238"/>
                <a:gd name="connsiteX1" fmla="*/ 0 w 3948956"/>
                <a:gd name="connsiteY1" fmla="*/ 2165589 h 4166238"/>
                <a:gd name="connsiteX2" fmla="*/ 781534 w 3948956"/>
                <a:gd name="connsiteY2" fmla="*/ 2672964 h 4166238"/>
                <a:gd name="connsiteX3" fmla="*/ 380326 w 3948956"/>
                <a:gd name="connsiteY3" fmla="*/ 1680067 h 4166238"/>
                <a:gd name="connsiteX4" fmla="*/ 1135245 w 3948956"/>
                <a:gd name="connsiteY4" fmla="*/ 2417369 h 4166238"/>
                <a:gd name="connsiteX5" fmla="*/ 722530 w 3948956"/>
                <a:gd name="connsiteY5" fmla="*/ 915032 h 4166238"/>
                <a:gd name="connsiteX6" fmla="*/ 1430372 w 3948956"/>
                <a:gd name="connsiteY6" fmla="*/ 2120788 h 4166238"/>
                <a:gd name="connsiteX7" fmla="*/ 1230432 w 3948956"/>
                <a:gd name="connsiteY7" fmla="*/ 558014 h 4166238"/>
                <a:gd name="connsiteX8" fmla="*/ 1787855 w 3948956"/>
                <a:gd name="connsiteY8" fmla="*/ 1970852 h 4166238"/>
                <a:gd name="connsiteX9" fmla="*/ 1975909 w 3948956"/>
                <a:gd name="connsiteY9" fmla="*/ 0 h 4166238"/>
                <a:gd name="connsiteX10" fmla="*/ 2133936 w 3948956"/>
                <a:gd name="connsiteY10" fmla="*/ 1973718 h 4166238"/>
                <a:gd name="connsiteX11" fmla="*/ 2695154 w 3948956"/>
                <a:gd name="connsiteY11" fmla="*/ 566611 h 4166238"/>
                <a:gd name="connsiteX12" fmla="*/ 2504254 w 3948956"/>
                <a:gd name="connsiteY12" fmla="*/ 2101253 h 4166238"/>
                <a:gd name="connsiteX13" fmla="*/ 3230218 w 3948956"/>
                <a:gd name="connsiteY13" fmla="*/ 886479 h 4166238"/>
                <a:gd name="connsiteX14" fmla="*/ 2795566 w 3948956"/>
                <a:gd name="connsiteY14" fmla="*/ 2420214 h 4166238"/>
                <a:gd name="connsiteX15" fmla="*/ 3652417 w 3948956"/>
                <a:gd name="connsiteY15" fmla="*/ 1504843 h 4166238"/>
                <a:gd name="connsiteX16" fmla="*/ 3134948 w 3948956"/>
                <a:gd name="connsiteY16" fmla="*/ 2678696 h 4166238"/>
                <a:gd name="connsiteX17" fmla="*/ 3948956 w 3948956"/>
                <a:gd name="connsiteY17" fmla="*/ 2097481 h 4166238"/>
                <a:gd name="connsiteX18" fmla="*/ 1979703 w 3948956"/>
                <a:gd name="connsiteY18" fmla="*/ 4166238 h 4166238"/>
                <a:gd name="connsiteX0" fmla="*/ 1979703 w 3948956"/>
                <a:gd name="connsiteY0" fmla="*/ 4166238 h 4166238"/>
                <a:gd name="connsiteX1" fmla="*/ 0 w 3948956"/>
                <a:gd name="connsiteY1" fmla="*/ 2165589 h 4166238"/>
                <a:gd name="connsiteX2" fmla="*/ 781534 w 3948956"/>
                <a:gd name="connsiteY2" fmla="*/ 2672964 h 4166238"/>
                <a:gd name="connsiteX3" fmla="*/ 380326 w 3948956"/>
                <a:gd name="connsiteY3" fmla="*/ 1680067 h 4166238"/>
                <a:gd name="connsiteX4" fmla="*/ 1135245 w 3948956"/>
                <a:gd name="connsiteY4" fmla="*/ 2417369 h 4166238"/>
                <a:gd name="connsiteX5" fmla="*/ 713005 w 3948956"/>
                <a:gd name="connsiteY5" fmla="*/ 915032 h 4166238"/>
                <a:gd name="connsiteX6" fmla="*/ 1430372 w 3948956"/>
                <a:gd name="connsiteY6" fmla="*/ 2120788 h 4166238"/>
                <a:gd name="connsiteX7" fmla="*/ 1230432 w 3948956"/>
                <a:gd name="connsiteY7" fmla="*/ 558014 h 4166238"/>
                <a:gd name="connsiteX8" fmla="*/ 1787855 w 3948956"/>
                <a:gd name="connsiteY8" fmla="*/ 1970852 h 4166238"/>
                <a:gd name="connsiteX9" fmla="*/ 1975909 w 3948956"/>
                <a:gd name="connsiteY9" fmla="*/ 0 h 4166238"/>
                <a:gd name="connsiteX10" fmla="*/ 2133936 w 3948956"/>
                <a:gd name="connsiteY10" fmla="*/ 1973718 h 4166238"/>
                <a:gd name="connsiteX11" fmla="*/ 2695154 w 3948956"/>
                <a:gd name="connsiteY11" fmla="*/ 566611 h 4166238"/>
                <a:gd name="connsiteX12" fmla="*/ 2504254 w 3948956"/>
                <a:gd name="connsiteY12" fmla="*/ 2101253 h 4166238"/>
                <a:gd name="connsiteX13" fmla="*/ 3230218 w 3948956"/>
                <a:gd name="connsiteY13" fmla="*/ 886479 h 4166238"/>
                <a:gd name="connsiteX14" fmla="*/ 2795566 w 3948956"/>
                <a:gd name="connsiteY14" fmla="*/ 2420214 h 4166238"/>
                <a:gd name="connsiteX15" fmla="*/ 3652417 w 3948956"/>
                <a:gd name="connsiteY15" fmla="*/ 1504843 h 4166238"/>
                <a:gd name="connsiteX16" fmla="*/ 3134948 w 3948956"/>
                <a:gd name="connsiteY16" fmla="*/ 2678696 h 4166238"/>
                <a:gd name="connsiteX17" fmla="*/ 3948956 w 3948956"/>
                <a:gd name="connsiteY17" fmla="*/ 2097481 h 4166238"/>
                <a:gd name="connsiteX18" fmla="*/ 1979703 w 3948956"/>
                <a:gd name="connsiteY18" fmla="*/ 4166238 h 4166238"/>
                <a:gd name="connsiteX0" fmla="*/ 1979703 w 3948956"/>
                <a:gd name="connsiteY0" fmla="*/ 4166238 h 4166238"/>
                <a:gd name="connsiteX1" fmla="*/ 0 w 3948956"/>
                <a:gd name="connsiteY1" fmla="*/ 2165589 h 4166238"/>
                <a:gd name="connsiteX2" fmla="*/ 781534 w 3948956"/>
                <a:gd name="connsiteY2" fmla="*/ 2672964 h 4166238"/>
                <a:gd name="connsiteX3" fmla="*/ 344607 w 3948956"/>
                <a:gd name="connsiteY3" fmla="*/ 1594342 h 4166238"/>
                <a:gd name="connsiteX4" fmla="*/ 1135245 w 3948956"/>
                <a:gd name="connsiteY4" fmla="*/ 2417369 h 4166238"/>
                <a:gd name="connsiteX5" fmla="*/ 713005 w 3948956"/>
                <a:gd name="connsiteY5" fmla="*/ 915032 h 4166238"/>
                <a:gd name="connsiteX6" fmla="*/ 1430372 w 3948956"/>
                <a:gd name="connsiteY6" fmla="*/ 2120788 h 4166238"/>
                <a:gd name="connsiteX7" fmla="*/ 1230432 w 3948956"/>
                <a:gd name="connsiteY7" fmla="*/ 558014 h 4166238"/>
                <a:gd name="connsiteX8" fmla="*/ 1787855 w 3948956"/>
                <a:gd name="connsiteY8" fmla="*/ 1970852 h 4166238"/>
                <a:gd name="connsiteX9" fmla="*/ 1975909 w 3948956"/>
                <a:gd name="connsiteY9" fmla="*/ 0 h 4166238"/>
                <a:gd name="connsiteX10" fmla="*/ 2133936 w 3948956"/>
                <a:gd name="connsiteY10" fmla="*/ 1973718 h 4166238"/>
                <a:gd name="connsiteX11" fmla="*/ 2695154 w 3948956"/>
                <a:gd name="connsiteY11" fmla="*/ 566611 h 4166238"/>
                <a:gd name="connsiteX12" fmla="*/ 2504254 w 3948956"/>
                <a:gd name="connsiteY12" fmla="*/ 2101253 h 4166238"/>
                <a:gd name="connsiteX13" fmla="*/ 3230218 w 3948956"/>
                <a:gd name="connsiteY13" fmla="*/ 886479 h 4166238"/>
                <a:gd name="connsiteX14" fmla="*/ 2795566 w 3948956"/>
                <a:gd name="connsiteY14" fmla="*/ 2420214 h 4166238"/>
                <a:gd name="connsiteX15" fmla="*/ 3652417 w 3948956"/>
                <a:gd name="connsiteY15" fmla="*/ 1504843 h 4166238"/>
                <a:gd name="connsiteX16" fmla="*/ 3134948 w 3948956"/>
                <a:gd name="connsiteY16" fmla="*/ 2678696 h 4166238"/>
                <a:gd name="connsiteX17" fmla="*/ 3948956 w 3948956"/>
                <a:gd name="connsiteY17" fmla="*/ 2097481 h 4166238"/>
                <a:gd name="connsiteX18" fmla="*/ 1979703 w 3948956"/>
                <a:gd name="connsiteY18" fmla="*/ 4166238 h 4166238"/>
                <a:gd name="connsiteX0" fmla="*/ 1979703 w 3948956"/>
                <a:gd name="connsiteY0" fmla="*/ 4166238 h 4166238"/>
                <a:gd name="connsiteX1" fmla="*/ 0 w 3948956"/>
                <a:gd name="connsiteY1" fmla="*/ 2165589 h 4166238"/>
                <a:gd name="connsiteX2" fmla="*/ 781534 w 3948956"/>
                <a:gd name="connsiteY2" fmla="*/ 2672964 h 4166238"/>
                <a:gd name="connsiteX3" fmla="*/ 311270 w 3948956"/>
                <a:gd name="connsiteY3" fmla="*/ 1561005 h 4166238"/>
                <a:gd name="connsiteX4" fmla="*/ 1135245 w 3948956"/>
                <a:gd name="connsiteY4" fmla="*/ 2417369 h 4166238"/>
                <a:gd name="connsiteX5" fmla="*/ 713005 w 3948956"/>
                <a:gd name="connsiteY5" fmla="*/ 915032 h 4166238"/>
                <a:gd name="connsiteX6" fmla="*/ 1430372 w 3948956"/>
                <a:gd name="connsiteY6" fmla="*/ 2120788 h 4166238"/>
                <a:gd name="connsiteX7" fmla="*/ 1230432 w 3948956"/>
                <a:gd name="connsiteY7" fmla="*/ 558014 h 4166238"/>
                <a:gd name="connsiteX8" fmla="*/ 1787855 w 3948956"/>
                <a:gd name="connsiteY8" fmla="*/ 1970852 h 4166238"/>
                <a:gd name="connsiteX9" fmla="*/ 1975909 w 3948956"/>
                <a:gd name="connsiteY9" fmla="*/ 0 h 4166238"/>
                <a:gd name="connsiteX10" fmla="*/ 2133936 w 3948956"/>
                <a:gd name="connsiteY10" fmla="*/ 1973718 h 4166238"/>
                <a:gd name="connsiteX11" fmla="*/ 2695154 w 3948956"/>
                <a:gd name="connsiteY11" fmla="*/ 566611 h 4166238"/>
                <a:gd name="connsiteX12" fmla="*/ 2504254 w 3948956"/>
                <a:gd name="connsiteY12" fmla="*/ 2101253 h 4166238"/>
                <a:gd name="connsiteX13" fmla="*/ 3230218 w 3948956"/>
                <a:gd name="connsiteY13" fmla="*/ 886479 h 4166238"/>
                <a:gd name="connsiteX14" fmla="*/ 2795566 w 3948956"/>
                <a:gd name="connsiteY14" fmla="*/ 2420214 h 4166238"/>
                <a:gd name="connsiteX15" fmla="*/ 3652417 w 3948956"/>
                <a:gd name="connsiteY15" fmla="*/ 1504843 h 4166238"/>
                <a:gd name="connsiteX16" fmla="*/ 3134948 w 3948956"/>
                <a:gd name="connsiteY16" fmla="*/ 2678696 h 4166238"/>
                <a:gd name="connsiteX17" fmla="*/ 3948956 w 3948956"/>
                <a:gd name="connsiteY17" fmla="*/ 2097481 h 4166238"/>
                <a:gd name="connsiteX18" fmla="*/ 1979703 w 3948956"/>
                <a:gd name="connsiteY18" fmla="*/ 4166238 h 4166238"/>
                <a:gd name="connsiteX0" fmla="*/ 1979703 w 3948956"/>
                <a:gd name="connsiteY0" fmla="*/ 4166238 h 4166238"/>
                <a:gd name="connsiteX1" fmla="*/ 0 w 3948956"/>
                <a:gd name="connsiteY1" fmla="*/ 2165589 h 4166238"/>
                <a:gd name="connsiteX2" fmla="*/ 781534 w 3948956"/>
                <a:gd name="connsiteY2" fmla="*/ 2672964 h 4166238"/>
                <a:gd name="connsiteX3" fmla="*/ 292220 w 3948956"/>
                <a:gd name="connsiteY3" fmla="*/ 1541955 h 4166238"/>
                <a:gd name="connsiteX4" fmla="*/ 1135245 w 3948956"/>
                <a:gd name="connsiteY4" fmla="*/ 2417369 h 4166238"/>
                <a:gd name="connsiteX5" fmla="*/ 713005 w 3948956"/>
                <a:gd name="connsiteY5" fmla="*/ 915032 h 4166238"/>
                <a:gd name="connsiteX6" fmla="*/ 1430372 w 3948956"/>
                <a:gd name="connsiteY6" fmla="*/ 2120788 h 4166238"/>
                <a:gd name="connsiteX7" fmla="*/ 1230432 w 3948956"/>
                <a:gd name="connsiteY7" fmla="*/ 558014 h 4166238"/>
                <a:gd name="connsiteX8" fmla="*/ 1787855 w 3948956"/>
                <a:gd name="connsiteY8" fmla="*/ 1970852 h 4166238"/>
                <a:gd name="connsiteX9" fmla="*/ 1975909 w 3948956"/>
                <a:gd name="connsiteY9" fmla="*/ 0 h 4166238"/>
                <a:gd name="connsiteX10" fmla="*/ 2133936 w 3948956"/>
                <a:gd name="connsiteY10" fmla="*/ 1973718 h 4166238"/>
                <a:gd name="connsiteX11" fmla="*/ 2695154 w 3948956"/>
                <a:gd name="connsiteY11" fmla="*/ 566611 h 4166238"/>
                <a:gd name="connsiteX12" fmla="*/ 2504254 w 3948956"/>
                <a:gd name="connsiteY12" fmla="*/ 2101253 h 4166238"/>
                <a:gd name="connsiteX13" fmla="*/ 3230218 w 3948956"/>
                <a:gd name="connsiteY13" fmla="*/ 886479 h 4166238"/>
                <a:gd name="connsiteX14" fmla="*/ 2795566 w 3948956"/>
                <a:gd name="connsiteY14" fmla="*/ 2420214 h 4166238"/>
                <a:gd name="connsiteX15" fmla="*/ 3652417 w 3948956"/>
                <a:gd name="connsiteY15" fmla="*/ 1504843 h 4166238"/>
                <a:gd name="connsiteX16" fmla="*/ 3134948 w 3948956"/>
                <a:gd name="connsiteY16" fmla="*/ 2678696 h 4166238"/>
                <a:gd name="connsiteX17" fmla="*/ 3948956 w 3948956"/>
                <a:gd name="connsiteY17" fmla="*/ 2097481 h 4166238"/>
                <a:gd name="connsiteX18" fmla="*/ 1979703 w 3948956"/>
                <a:gd name="connsiteY18" fmla="*/ 4166238 h 4166238"/>
                <a:gd name="connsiteX0" fmla="*/ 1979703 w 3948956"/>
                <a:gd name="connsiteY0" fmla="*/ 4166238 h 4166238"/>
                <a:gd name="connsiteX1" fmla="*/ 0 w 3948956"/>
                <a:gd name="connsiteY1" fmla="*/ 2165589 h 4166238"/>
                <a:gd name="connsiteX2" fmla="*/ 781534 w 3948956"/>
                <a:gd name="connsiteY2" fmla="*/ 2672964 h 4166238"/>
                <a:gd name="connsiteX3" fmla="*/ 292220 w 3948956"/>
                <a:gd name="connsiteY3" fmla="*/ 1534811 h 4166238"/>
                <a:gd name="connsiteX4" fmla="*/ 1135245 w 3948956"/>
                <a:gd name="connsiteY4" fmla="*/ 2417369 h 4166238"/>
                <a:gd name="connsiteX5" fmla="*/ 713005 w 3948956"/>
                <a:gd name="connsiteY5" fmla="*/ 915032 h 4166238"/>
                <a:gd name="connsiteX6" fmla="*/ 1430372 w 3948956"/>
                <a:gd name="connsiteY6" fmla="*/ 2120788 h 4166238"/>
                <a:gd name="connsiteX7" fmla="*/ 1230432 w 3948956"/>
                <a:gd name="connsiteY7" fmla="*/ 558014 h 4166238"/>
                <a:gd name="connsiteX8" fmla="*/ 1787855 w 3948956"/>
                <a:gd name="connsiteY8" fmla="*/ 1970852 h 4166238"/>
                <a:gd name="connsiteX9" fmla="*/ 1975909 w 3948956"/>
                <a:gd name="connsiteY9" fmla="*/ 0 h 4166238"/>
                <a:gd name="connsiteX10" fmla="*/ 2133936 w 3948956"/>
                <a:gd name="connsiteY10" fmla="*/ 1973718 h 4166238"/>
                <a:gd name="connsiteX11" fmla="*/ 2695154 w 3948956"/>
                <a:gd name="connsiteY11" fmla="*/ 566611 h 4166238"/>
                <a:gd name="connsiteX12" fmla="*/ 2504254 w 3948956"/>
                <a:gd name="connsiteY12" fmla="*/ 2101253 h 4166238"/>
                <a:gd name="connsiteX13" fmla="*/ 3230218 w 3948956"/>
                <a:gd name="connsiteY13" fmla="*/ 886479 h 4166238"/>
                <a:gd name="connsiteX14" fmla="*/ 2795566 w 3948956"/>
                <a:gd name="connsiteY14" fmla="*/ 2420214 h 4166238"/>
                <a:gd name="connsiteX15" fmla="*/ 3652417 w 3948956"/>
                <a:gd name="connsiteY15" fmla="*/ 1504843 h 4166238"/>
                <a:gd name="connsiteX16" fmla="*/ 3134948 w 3948956"/>
                <a:gd name="connsiteY16" fmla="*/ 2678696 h 4166238"/>
                <a:gd name="connsiteX17" fmla="*/ 3948956 w 3948956"/>
                <a:gd name="connsiteY17" fmla="*/ 2097481 h 4166238"/>
                <a:gd name="connsiteX18" fmla="*/ 1979703 w 3948956"/>
                <a:gd name="connsiteY18" fmla="*/ 4166238 h 4166238"/>
                <a:gd name="connsiteX0" fmla="*/ 1979703 w 3948956"/>
                <a:gd name="connsiteY0" fmla="*/ 4166238 h 4166238"/>
                <a:gd name="connsiteX1" fmla="*/ 0 w 3948956"/>
                <a:gd name="connsiteY1" fmla="*/ 2165589 h 4166238"/>
                <a:gd name="connsiteX2" fmla="*/ 781534 w 3948956"/>
                <a:gd name="connsiteY2" fmla="*/ 2672964 h 4166238"/>
                <a:gd name="connsiteX3" fmla="*/ 292220 w 3948956"/>
                <a:gd name="connsiteY3" fmla="*/ 1520524 h 4166238"/>
                <a:gd name="connsiteX4" fmla="*/ 1135245 w 3948956"/>
                <a:gd name="connsiteY4" fmla="*/ 2417369 h 4166238"/>
                <a:gd name="connsiteX5" fmla="*/ 713005 w 3948956"/>
                <a:gd name="connsiteY5" fmla="*/ 915032 h 4166238"/>
                <a:gd name="connsiteX6" fmla="*/ 1430372 w 3948956"/>
                <a:gd name="connsiteY6" fmla="*/ 2120788 h 4166238"/>
                <a:gd name="connsiteX7" fmla="*/ 1230432 w 3948956"/>
                <a:gd name="connsiteY7" fmla="*/ 558014 h 4166238"/>
                <a:gd name="connsiteX8" fmla="*/ 1787855 w 3948956"/>
                <a:gd name="connsiteY8" fmla="*/ 1970852 h 4166238"/>
                <a:gd name="connsiteX9" fmla="*/ 1975909 w 3948956"/>
                <a:gd name="connsiteY9" fmla="*/ 0 h 4166238"/>
                <a:gd name="connsiteX10" fmla="*/ 2133936 w 3948956"/>
                <a:gd name="connsiteY10" fmla="*/ 1973718 h 4166238"/>
                <a:gd name="connsiteX11" fmla="*/ 2695154 w 3948956"/>
                <a:gd name="connsiteY11" fmla="*/ 566611 h 4166238"/>
                <a:gd name="connsiteX12" fmla="*/ 2504254 w 3948956"/>
                <a:gd name="connsiteY12" fmla="*/ 2101253 h 4166238"/>
                <a:gd name="connsiteX13" fmla="*/ 3230218 w 3948956"/>
                <a:gd name="connsiteY13" fmla="*/ 886479 h 4166238"/>
                <a:gd name="connsiteX14" fmla="*/ 2795566 w 3948956"/>
                <a:gd name="connsiteY14" fmla="*/ 2420214 h 4166238"/>
                <a:gd name="connsiteX15" fmla="*/ 3652417 w 3948956"/>
                <a:gd name="connsiteY15" fmla="*/ 1504843 h 4166238"/>
                <a:gd name="connsiteX16" fmla="*/ 3134948 w 3948956"/>
                <a:gd name="connsiteY16" fmla="*/ 2678696 h 4166238"/>
                <a:gd name="connsiteX17" fmla="*/ 3948956 w 3948956"/>
                <a:gd name="connsiteY17" fmla="*/ 2097481 h 4166238"/>
                <a:gd name="connsiteX18" fmla="*/ 1979703 w 3948956"/>
                <a:gd name="connsiteY18" fmla="*/ 4166238 h 4166238"/>
                <a:gd name="connsiteX0" fmla="*/ 1979703 w 3948956"/>
                <a:gd name="connsiteY0" fmla="*/ 4166238 h 4166238"/>
                <a:gd name="connsiteX1" fmla="*/ 0 w 3948956"/>
                <a:gd name="connsiteY1" fmla="*/ 2165589 h 4166238"/>
                <a:gd name="connsiteX2" fmla="*/ 781534 w 3948956"/>
                <a:gd name="connsiteY2" fmla="*/ 2672964 h 4166238"/>
                <a:gd name="connsiteX3" fmla="*/ 280314 w 3948956"/>
                <a:gd name="connsiteY3" fmla="*/ 1510999 h 4166238"/>
                <a:gd name="connsiteX4" fmla="*/ 1135245 w 3948956"/>
                <a:gd name="connsiteY4" fmla="*/ 2417369 h 4166238"/>
                <a:gd name="connsiteX5" fmla="*/ 713005 w 3948956"/>
                <a:gd name="connsiteY5" fmla="*/ 915032 h 4166238"/>
                <a:gd name="connsiteX6" fmla="*/ 1430372 w 3948956"/>
                <a:gd name="connsiteY6" fmla="*/ 2120788 h 4166238"/>
                <a:gd name="connsiteX7" fmla="*/ 1230432 w 3948956"/>
                <a:gd name="connsiteY7" fmla="*/ 558014 h 4166238"/>
                <a:gd name="connsiteX8" fmla="*/ 1787855 w 3948956"/>
                <a:gd name="connsiteY8" fmla="*/ 1970852 h 4166238"/>
                <a:gd name="connsiteX9" fmla="*/ 1975909 w 3948956"/>
                <a:gd name="connsiteY9" fmla="*/ 0 h 4166238"/>
                <a:gd name="connsiteX10" fmla="*/ 2133936 w 3948956"/>
                <a:gd name="connsiteY10" fmla="*/ 1973718 h 4166238"/>
                <a:gd name="connsiteX11" fmla="*/ 2695154 w 3948956"/>
                <a:gd name="connsiteY11" fmla="*/ 566611 h 4166238"/>
                <a:gd name="connsiteX12" fmla="*/ 2504254 w 3948956"/>
                <a:gd name="connsiteY12" fmla="*/ 2101253 h 4166238"/>
                <a:gd name="connsiteX13" fmla="*/ 3230218 w 3948956"/>
                <a:gd name="connsiteY13" fmla="*/ 886479 h 4166238"/>
                <a:gd name="connsiteX14" fmla="*/ 2795566 w 3948956"/>
                <a:gd name="connsiteY14" fmla="*/ 2420214 h 4166238"/>
                <a:gd name="connsiteX15" fmla="*/ 3652417 w 3948956"/>
                <a:gd name="connsiteY15" fmla="*/ 1504843 h 4166238"/>
                <a:gd name="connsiteX16" fmla="*/ 3134948 w 3948956"/>
                <a:gd name="connsiteY16" fmla="*/ 2678696 h 4166238"/>
                <a:gd name="connsiteX17" fmla="*/ 3948956 w 3948956"/>
                <a:gd name="connsiteY17" fmla="*/ 2097481 h 4166238"/>
                <a:gd name="connsiteX18" fmla="*/ 1979703 w 3948956"/>
                <a:gd name="connsiteY18" fmla="*/ 4166238 h 4166238"/>
                <a:gd name="connsiteX0" fmla="*/ 1996372 w 3965625"/>
                <a:gd name="connsiteY0" fmla="*/ 4166238 h 4166238"/>
                <a:gd name="connsiteX1" fmla="*/ 0 w 3965625"/>
                <a:gd name="connsiteY1" fmla="*/ 2115582 h 4166238"/>
                <a:gd name="connsiteX2" fmla="*/ 798203 w 3965625"/>
                <a:gd name="connsiteY2" fmla="*/ 2672964 h 4166238"/>
                <a:gd name="connsiteX3" fmla="*/ 296983 w 3965625"/>
                <a:gd name="connsiteY3" fmla="*/ 1510999 h 4166238"/>
                <a:gd name="connsiteX4" fmla="*/ 1151914 w 3965625"/>
                <a:gd name="connsiteY4" fmla="*/ 2417369 h 4166238"/>
                <a:gd name="connsiteX5" fmla="*/ 729674 w 3965625"/>
                <a:gd name="connsiteY5" fmla="*/ 915032 h 4166238"/>
                <a:gd name="connsiteX6" fmla="*/ 1447041 w 3965625"/>
                <a:gd name="connsiteY6" fmla="*/ 2120788 h 4166238"/>
                <a:gd name="connsiteX7" fmla="*/ 1247101 w 3965625"/>
                <a:gd name="connsiteY7" fmla="*/ 558014 h 4166238"/>
                <a:gd name="connsiteX8" fmla="*/ 1804524 w 3965625"/>
                <a:gd name="connsiteY8" fmla="*/ 1970852 h 4166238"/>
                <a:gd name="connsiteX9" fmla="*/ 1992578 w 3965625"/>
                <a:gd name="connsiteY9" fmla="*/ 0 h 4166238"/>
                <a:gd name="connsiteX10" fmla="*/ 2150605 w 3965625"/>
                <a:gd name="connsiteY10" fmla="*/ 1973718 h 4166238"/>
                <a:gd name="connsiteX11" fmla="*/ 2711823 w 3965625"/>
                <a:gd name="connsiteY11" fmla="*/ 566611 h 4166238"/>
                <a:gd name="connsiteX12" fmla="*/ 2520923 w 3965625"/>
                <a:gd name="connsiteY12" fmla="*/ 2101253 h 4166238"/>
                <a:gd name="connsiteX13" fmla="*/ 3246887 w 3965625"/>
                <a:gd name="connsiteY13" fmla="*/ 886479 h 4166238"/>
                <a:gd name="connsiteX14" fmla="*/ 2812235 w 3965625"/>
                <a:gd name="connsiteY14" fmla="*/ 2420214 h 4166238"/>
                <a:gd name="connsiteX15" fmla="*/ 3669086 w 3965625"/>
                <a:gd name="connsiteY15" fmla="*/ 1504843 h 4166238"/>
                <a:gd name="connsiteX16" fmla="*/ 3151617 w 3965625"/>
                <a:gd name="connsiteY16" fmla="*/ 2678696 h 4166238"/>
                <a:gd name="connsiteX17" fmla="*/ 3965625 w 3965625"/>
                <a:gd name="connsiteY17" fmla="*/ 2097481 h 4166238"/>
                <a:gd name="connsiteX18" fmla="*/ 1996372 w 3965625"/>
                <a:gd name="connsiteY18" fmla="*/ 4166238 h 4166238"/>
                <a:gd name="connsiteX0" fmla="*/ 2008278 w 3977531"/>
                <a:gd name="connsiteY0" fmla="*/ 4166238 h 4166238"/>
                <a:gd name="connsiteX1" fmla="*/ 0 w 3977531"/>
                <a:gd name="connsiteY1" fmla="*/ 2103676 h 4166238"/>
                <a:gd name="connsiteX2" fmla="*/ 810109 w 3977531"/>
                <a:gd name="connsiteY2" fmla="*/ 2672964 h 4166238"/>
                <a:gd name="connsiteX3" fmla="*/ 308889 w 3977531"/>
                <a:gd name="connsiteY3" fmla="*/ 1510999 h 4166238"/>
                <a:gd name="connsiteX4" fmla="*/ 1163820 w 3977531"/>
                <a:gd name="connsiteY4" fmla="*/ 2417369 h 4166238"/>
                <a:gd name="connsiteX5" fmla="*/ 741580 w 3977531"/>
                <a:gd name="connsiteY5" fmla="*/ 915032 h 4166238"/>
                <a:gd name="connsiteX6" fmla="*/ 1458947 w 3977531"/>
                <a:gd name="connsiteY6" fmla="*/ 2120788 h 4166238"/>
                <a:gd name="connsiteX7" fmla="*/ 1259007 w 3977531"/>
                <a:gd name="connsiteY7" fmla="*/ 558014 h 4166238"/>
                <a:gd name="connsiteX8" fmla="*/ 1816430 w 3977531"/>
                <a:gd name="connsiteY8" fmla="*/ 1970852 h 4166238"/>
                <a:gd name="connsiteX9" fmla="*/ 2004484 w 3977531"/>
                <a:gd name="connsiteY9" fmla="*/ 0 h 4166238"/>
                <a:gd name="connsiteX10" fmla="*/ 2162511 w 3977531"/>
                <a:gd name="connsiteY10" fmla="*/ 1973718 h 4166238"/>
                <a:gd name="connsiteX11" fmla="*/ 2723729 w 3977531"/>
                <a:gd name="connsiteY11" fmla="*/ 566611 h 4166238"/>
                <a:gd name="connsiteX12" fmla="*/ 2532829 w 3977531"/>
                <a:gd name="connsiteY12" fmla="*/ 2101253 h 4166238"/>
                <a:gd name="connsiteX13" fmla="*/ 3258793 w 3977531"/>
                <a:gd name="connsiteY13" fmla="*/ 886479 h 4166238"/>
                <a:gd name="connsiteX14" fmla="*/ 2824141 w 3977531"/>
                <a:gd name="connsiteY14" fmla="*/ 2420214 h 4166238"/>
                <a:gd name="connsiteX15" fmla="*/ 3680992 w 3977531"/>
                <a:gd name="connsiteY15" fmla="*/ 1504843 h 4166238"/>
                <a:gd name="connsiteX16" fmla="*/ 3163523 w 3977531"/>
                <a:gd name="connsiteY16" fmla="*/ 2678696 h 4166238"/>
                <a:gd name="connsiteX17" fmla="*/ 3977531 w 3977531"/>
                <a:gd name="connsiteY17" fmla="*/ 2097481 h 4166238"/>
                <a:gd name="connsiteX18" fmla="*/ 2008278 w 3977531"/>
                <a:gd name="connsiteY18" fmla="*/ 4166238 h 4166238"/>
                <a:gd name="connsiteX0" fmla="*/ 2008278 w 3977531"/>
                <a:gd name="connsiteY0" fmla="*/ 4166238 h 4166238"/>
                <a:gd name="connsiteX1" fmla="*/ 0 w 3977531"/>
                <a:gd name="connsiteY1" fmla="*/ 2103676 h 4166238"/>
                <a:gd name="connsiteX2" fmla="*/ 810109 w 3977531"/>
                <a:gd name="connsiteY2" fmla="*/ 2672964 h 4166238"/>
                <a:gd name="connsiteX3" fmla="*/ 308889 w 3977531"/>
                <a:gd name="connsiteY3" fmla="*/ 1510999 h 4166238"/>
                <a:gd name="connsiteX4" fmla="*/ 1163820 w 3977531"/>
                <a:gd name="connsiteY4" fmla="*/ 2417369 h 4166238"/>
                <a:gd name="connsiteX5" fmla="*/ 741580 w 3977531"/>
                <a:gd name="connsiteY5" fmla="*/ 915032 h 4166238"/>
                <a:gd name="connsiteX6" fmla="*/ 1458947 w 3977531"/>
                <a:gd name="connsiteY6" fmla="*/ 2120788 h 4166238"/>
                <a:gd name="connsiteX7" fmla="*/ 1259007 w 3977531"/>
                <a:gd name="connsiteY7" fmla="*/ 558014 h 4166238"/>
                <a:gd name="connsiteX8" fmla="*/ 1816430 w 3977531"/>
                <a:gd name="connsiteY8" fmla="*/ 1970852 h 4166238"/>
                <a:gd name="connsiteX9" fmla="*/ 2004484 w 3977531"/>
                <a:gd name="connsiteY9" fmla="*/ 0 h 4166238"/>
                <a:gd name="connsiteX10" fmla="*/ 2162511 w 3977531"/>
                <a:gd name="connsiteY10" fmla="*/ 1973718 h 4166238"/>
                <a:gd name="connsiteX11" fmla="*/ 2723729 w 3977531"/>
                <a:gd name="connsiteY11" fmla="*/ 566611 h 4166238"/>
                <a:gd name="connsiteX12" fmla="*/ 2532829 w 3977531"/>
                <a:gd name="connsiteY12" fmla="*/ 2101253 h 4166238"/>
                <a:gd name="connsiteX13" fmla="*/ 3258793 w 3977531"/>
                <a:gd name="connsiteY13" fmla="*/ 886479 h 4166238"/>
                <a:gd name="connsiteX14" fmla="*/ 2824141 w 3977531"/>
                <a:gd name="connsiteY14" fmla="*/ 2420214 h 4166238"/>
                <a:gd name="connsiteX15" fmla="*/ 3680992 w 3977531"/>
                <a:gd name="connsiteY15" fmla="*/ 1504843 h 4166238"/>
                <a:gd name="connsiteX16" fmla="*/ 3163523 w 3977531"/>
                <a:gd name="connsiteY16" fmla="*/ 2678696 h 4166238"/>
                <a:gd name="connsiteX17" fmla="*/ 3977531 w 3977531"/>
                <a:gd name="connsiteY17" fmla="*/ 2097481 h 4166238"/>
                <a:gd name="connsiteX18" fmla="*/ 2008278 w 3977531"/>
                <a:gd name="connsiteY18" fmla="*/ 4166238 h 4166238"/>
                <a:gd name="connsiteX0" fmla="*/ 2008278 w 3977531"/>
                <a:gd name="connsiteY0" fmla="*/ 4166238 h 4166238"/>
                <a:gd name="connsiteX1" fmla="*/ 0 w 3977531"/>
                <a:gd name="connsiteY1" fmla="*/ 2103676 h 4166238"/>
                <a:gd name="connsiteX2" fmla="*/ 810109 w 3977531"/>
                <a:gd name="connsiteY2" fmla="*/ 2672964 h 4166238"/>
                <a:gd name="connsiteX3" fmla="*/ 308889 w 3977531"/>
                <a:gd name="connsiteY3" fmla="*/ 1510999 h 4166238"/>
                <a:gd name="connsiteX4" fmla="*/ 1163820 w 3977531"/>
                <a:gd name="connsiteY4" fmla="*/ 2417369 h 4166238"/>
                <a:gd name="connsiteX5" fmla="*/ 741580 w 3977531"/>
                <a:gd name="connsiteY5" fmla="*/ 915032 h 4166238"/>
                <a:gd name="connsiteX6" fmla="*/ 1458947 w 3977531"/>
                <a:gd name="connsiteY6" fmla="*/ 2120788 h 4166238"/>
                <a:gd name="connsiteX7" fmla="*/ 1259007 w 3977531"/>
                <a:gd name="connsiteY7" fmla="*/ 558014 h 4166238"/>
                <a:gd name="connsiteX8" fmla="*/ 1816430 w 3977531"/>
                <a:gd name="connsiteY8" fmla="*/ 1970852 h 4166238"/>
                <a:gd name="connsiteX9" fmla="*/ 2004484 w 3977531"/>
                <a:gd name="connsiteY9" fmla="*/ 0 h 4166238"/>
                <a:gd name="connsiteX10" fmla="*/ 2162511 w 3977531"/>
                <a:gd name="connsiteY10" fmla="*/ 1973718 h 4166238"/>
                <a:gd name="connsiteX11" fmla="*/ 2723729 w 3977531"/>
                <a:gd name="connsiteY11" fmla="*/ 566611 h 4166238"/>
                <a:gd name="connsiteX12" fmla="*/ 2532829 w 3977531"/>
                <a:gd name="connsiteY12" fmla="*/ 2101253 h 4166238"/>
                <a:gd name="connsiteX13" fmla="*/ 3258793 w 3977531"/>
                <a:gd name="connsiteY13" fmla="*/ 886479 h 4166238"/>
                <a:gd name="connsiteX14" fmla="*/ 2824141 w 3977531"/>
                <a:gd name="connsiteY14" fmla="*/ 2420214 h 4166238"/>
                <a:gd name="connsiteX15" fmla="*/ 3680992 w 3977531"/>
                <a:gd name="connsiteY15" fmla="*/ 1504843 h 4166238"/>
                <a:gd name="connsiteX16" fmla="*/ 3163523 w 3977531"/>
                <a:gd name="connsiteY16" fmla="*/ 2678696 h 4166238"/>
                <a:gd name="connsiteX17" fmla="*/ 3977531 w 3977531"/>
                <a:gd name="connsiteY17" fmla="*/ 2097481 h 4166238"/>
                <a:gd name="connsiteX18" fmla="*/ 2008278 w 3977531"/>
                <a:gd name="connsiteY18" fmla="*/ 4166238 h 4166238"/>
                <a:gd name="connsiteX0" fmla="*/ 2008278 w 3977531"/>
                <a:gd name="connsiteY0" fmla="*/ 4166238 h 4166238"/>
                <a:gd name="connsiteX1" fmla="*/ 0 w 3977531"/>
                <a:gd name="connsiteY1" fmla="*/ 2103676 h 4166238"/>
                <a:gd name="connsiteX2" fmla="*/ 810109 w 3977531"/>
                <a:gd name="connsiteY2" fmla="*/ 2672964 h 4166238"/>
                <a:gd name="connsiteX3" fmla="*/ 308889 w 3977531"/>
                <a:gd name="connsiteY3" fmla="*/ 1510999 h 4166238"/>
                <a:gd name="connsiteX4" fmla="*/ 1163820 w 3977531"/>
                <a:gd name="connsiteY4" fmla="*/ 2417369 h 4166238"/>
                <a:gd name="connsiteX5" fmla="*/ 741580 w 3977531"/>
                <a:gd name="connsiteY5" fmla="*/ 915032 h 4166238"/>
                <a:gd name="connsiteX6" fmla="*/ 1458947 w 3977531"/>
                <a:gd name="connsiteY6" fmla="*/ 2120788 h 4166238"/>
                <a:gd name="connsiteX7" fmla="*/ 1259007 w 3977531"/>
                <a:gd name="connsiteY7" fmla="*/ 558014 h 4166238"/>
                <a:gd name="connsiteX8" fmla="*/ 1816430 w 3977531"/>
                <a:gd name="connsiteY8" fmla="*/ 1970852 h 4166238"/>
                <a:gd name="connsiteX9" fmla="*/ 2004484 w 3977531"/>
                <a:gd name="connsiteY9" fmla="*/ 0 h 4166238"/>
                <a:gd name="connsiteX10" fmla="*/ 2162511 w 3977531"/>
                <a:gd name="connsiteY10" fmla="*/ 1973718 h 4166238"/>
                <a:gd name="connsiteX11" fmla="*/ 2723729 w 3977531"/>
                <a:gd name="connsiteY11" fmla="*/ 566611 h 4166238"/>
                <a:gd name="connsiteX12" fmla="*/ 2532829 w 3977531"/>
                <a:gd name="connsiteY12" fmla="*/ 2101253 h 4166238"/>
                <a:gd name="connsiteX13" fmla="*/ 3258793 w 3977531"/>
                <a:gd name="connsiteY13" fmla="*/ 886479 h 4166238"/>
                <a:gd name="connsiteX14" fmla="*/ 2824141 w 3977531"/>
                <a:gd name="connsiteY14" fmla="*/ 2420214 h 4166238"/>
                <a:gd name="connsiteX15" fmla="*/ 3680992 w 3977531"/>
                <a:gd name="connsiteY15" fmla="*/ 1504843 h 4166238"/>
                <a:gd name="connsiteX16" fmla="*/ 3163523 w 3977531"/>
                <a:gd name="connsiteY16" fmla="*/ 2678696 h 4166238"/>
                <a:gd name="connsiteX17" fmla="*/ 3977531 w 3977531"/>
                <a:gd name="connsiteY17" fmla="*/ 2097481 h 4166238"/>
                <a:gd name="connsiteX18" fmla="*/ 2008278 w 3977531"/>
                <a:gd name="connsiteY18" fmla="*/ 4166238 h 4166238"/>
                <a:gd name="connsiteX0" fmla="*/ 2008278 w 3977531"/>
                <a:gd name="connsiteY0" fmla="*/ 4166238 h 4166238"/>
                <a:gd name="connsiteX1" fmla="*/ 0 w 3977531"/>
                <a:gd name="connsiteY1" fmla="*/ 2103676 h 4166238"/>
                <a:gd name="connsiteX2" fmla="*/ 810109 w 3977531"/>
                <a:gd name="connsiteY2" fmla="*/ 2672964 h 4166238"/>
                <a:gd name="connsiteX3" fmla="*/ 308889 w 3977531"/>
                <a:gd name="connsiteY3" fmla="*/ 1510999 h 4166238"/>
                <a:gd name="connsiteX4" fmla="*/ 1163820 w 3977531"/>
                <a:gd name="connsiteY4" fmla="*/ 2417369 h 4166238"/>
                <a:gd name="connsiteX5" fmla="*/ 741580 w 3977531"/>
                <a:gd name="connsiteY5" fmla="*/ 915032 h 4166238"/>
                <a:gd name="connsiteX6" fmla="*/ 1458947 w 3977531"/>
                <a:gd name="connsiteY6" fmla="*/ 2120788 h 4166238"/>
                <a:gd name="connsiteX7" fmla="*/ 1259007 w 3977531"/>
                <a:gd name="connsiteY7" fmla="*/ 558014 h 4166238"/>
                <a:gd name="connsiteX8" fmla="*/ 1816430 w 3977531"/>
                <a:gd name="connsiteY8" fmla="*/ 1970852 h 4166238"/>
                <a:gd name="connsiteX9" fmla="*/ 2004484 w 3977531"/>
                <a:gd name="connsiteY9" fmla="*/ 0 h 4166238"/>
                <a:gd name="connsiteX10" fmla="*/ 2162511 w 3977531"/>
                <a:gd name="connsiteY10" fmla="*/ 1973718 h 4166238"/>
                <a:gd name="connsiteX11" fmla="*/ 2723729 w 3977531"/>
                <a:gd name="connsiteY11" fmla="*/ 566611 h 4166238"/>
                <a:gd name="connsiteX12" fmla="*/ 2532829 w 3977531"/>
                <a:gd name="connsiteY12" fmla="*/ 2101253 h 4166238"/>
                <a:gd name="connsiteX13" fmla="*/ 3258793 w 3977531"/>
                <a:gd name="connsiteY13" fmla="*/ 886479 h 4166238"/>
                <a:gd name="connsiteX14" fmla="*/ 2824141 w 3977531"/>
                <a:gd name="connsiteY14" fmla="*/ 2420214 h 4166238"/>
                <a:gd name="connsiteX15" fmla="*/ 3680992 w 3977531"/>
                <a:gd name="connsiteY15" fmla="*/ 1504843 h 4166238"/>
                <a:gd name="connsiteX16" fmla="*/ 3163523 w 3977531"/>
                <a:gd name="connsiteY16" fmla="*/ 2678696 h 4166238"/>
                <a:gd name="connsiteX17" fmla="*/ 3977531 w 3977531"/>
                <a:gd name="connsiteY17" fmla="*/ 2097481 h 4166238"/>
                <a:gd name="connsiteX18" fmla="*/ 2008278 w 3977531"/>
                <a:gd name="connsiteY18" fmla="*/ 4166238 h 4166238"/>
                <a:gd name="connsiteX0" fmla="*/ 2008278 w 3977531"/>
                <a:gd name="connsiteY0" fmla="*/ 4128531 h 4128531"/>
                <a:gd name="connsiteX1" fmla="*/ 0 w 3977531"/>
                <a:gd name="connsiteY1" fmla="*/ 2065969 h 4128531"/>
                <a:gd name="connsiteX2" fmla="*/ 810109 w 3977531"/>
                <a:gd name="connsiteY2" fmla="*/ 2635257 h 4128531"/>
                <a:gd name="connsiteX3" fmla="*/ 308889 w 3977531"/>
                <a:gd name="connsiteY3" fmla="*/ 1473292 h 4128531"/>
                <a:gd name="connsiteX4" fmla="*/ 1163820 w 3977531"/>
                <a:gd name="connsiteY4" fmla="*/ 2379662 h 4128531"/>
                <a:gd name="connsiteX5" fmla="*/ 741580 w 3977531"/>
                <a:gd name="connsiteY5" fmla="*/ 877325 h 4128531"/>
                <a:gd name="connsiteX6" fmla="*/ 1458947 w 3977531"/>
                <a:gd name="connsiteY6" fmla="*/ 2083081 h 4128531"/>
                <a:gd name="connsiteX7" fmla="*/ 1259007 w 3977531"/>
                <a:gd name="connsiteY7" fmla="*/ 520307 h 4128531"/>
                <a:gd name="connsiteX8" fmla="*/ 1816430 w 3977531"/>
                <a:gd name="connsiteY8" fmla="*/ 1933145 h 4128531"/>
                <a:gd name="connsiteX9" fmla="*/ 1999770 w 3977531"/>
                <a:gd name="connsiteY9" fmla="*/ 0 h 4128531"/>
                <a:gd name="connsiteX10" fmla="*/ 2162511 w 3977531"/>
                <a:gd name="connsiteY10" fmla="*/ 1936011 h 4128531"/>
                <a:gd name="connsiteX11" fmla="*/ 2723729 w 3977531"/>
                <a:gd name="connsiteY11" fmla="*/ 528904 h 4128531"/>
                <a:gd name="connsiteX12" fmla="*/ 2532829 w 3977531"/>
                <a:gd name="connsiteY12" fmla="*/ 2063546 h 4128531"/>
                <a:gd name="connsiteX13" fmla="*/ 3258793 w 3977531"/>
                <a:gd name="connsiteY13" fmla="*/ 848772 h 4128531"/>
                <a:gd name="connsiteX14" fmla="*/ 2824141 w 3977531"/>
                <a:gd name="connsiteY14" fmla="*/ 2382507 h 4128531"/>
                <a:gd name="connsiteX15" fmla="*/ 3680992 w 3977531"/>
                <a:gd name="connsiteY15" fmla="*/ 1467136 h 4128531"/>
                <a:gd name="connsiteX16" fmla="*/ 3163523 w 3977531"/>
                <a:gd name="connsiteY16" fmla="*/ 2640989 h 4128531"/>
                <a:gd name="connsiteX17" fmla="*/ 3977531 w 3977531"/>
                <a:gd name="connsiteY17" fmla="*/ 2059774 h 4128531"/>
                <a:gd name="connsiteX18" fmla="*/ 2008278 w 3977531"/>
                <a:gd name="connsiteY18" fmla="*/ 4128531 h 4128531"/>
                <a:gd name="connsiteX0" fmla="*/ 2008278 w 3977531"/>
                <a:gd name="connsiteY0" fmla="*/ 4071970 h 4071970"/>
                <a:gd name="connsiteX1" fmla="*/ 0 w 3977531"/>
                <a:gd name="connsiteY1" fmla="*/ 2009408 h 4071970"/>
                <a:gd name="connsiteX2" fmla="*/ 810109 w 3977531"/>
                <a:gd name="connsiteY2" fmla="*/ 2578696 h 4071970"/>
                <a:gd name="connsiteX3" fmla="*/ 308889 w 3977531"/>
                <a:gd name="connsiteY3" fmla="*/ 1416731 h 4071970"/>
                <a:gd name="connsiteX4" fmla="*/ 1163820 w 3977531"/>
                <a:gd name="connsiteY4" fmla="*/ 2323101 h 4071970"/>
                <a:gd name="connsiteX5" fmla="*/ 741580 w 3977531"/>
                <a:gd name="connsiteY5" fmla="*/ 820764 h 4071970"/>
                <a:gd name="connsiteX6" fmla="*/ 1458947 w 3977531"/>
                <a:gd name="connsiteY6" fmla="*/ 2026520 h 4071970"/>
                <a:gd name="connsiteX7" fmla="*/ 1259007 w 3977531"/>
                <a:gd name="connsiteY7" fmla="*/ 463746 h 4071970"/>
                <a:gd name="connsiteX8" fmla="*/ 1816430 w 3977531"/>
                <a:gd name="connsiteY8" fmla="*/ 1876584 h 4071970"/>
                <a:gd name="connsiteX9" fmla="*/ 1999770 w 3977531"/>
                <a:gd name="connsiteY9" fmla="*/ 0 h 4071970"/>
                <a:gd name="connsiteX10" fmla="*/ 2162511 w 3977531"/>
                <a:gd name="connsiteY10" fmla="*/ 1879450 h 4071970"/>
                <a:gd name="connsiteX11" fmla="*/ 2723729 w 3977531"/>
                <a:gd name="connsiteY11" fmla="*/ 472343 h 4071970"/>
                <a:gd name="connsiteX12" fmla="*/ 2532829 w 3977531"/>
                <a:gd name="connsiteY12" fmla="*/ 2006985 h 4071970"/>
                <a:gd name="connsiteX13" fmla="*/ 3258793 w 3977531"/>
                <a:gd name="connsiteY13" fmla="*/ 792211 h 4071970"/>
                <a:gd name="connsiteX14" fmla="*/ 2824141 w 3977531"/>
                <a:gd name="connsiteY14" fmla="*/ 2325946 h 4071970"/>
                <a:gd name="connsiteX15" fmla="*/ 3680992 w 3977531"/>
                <a:gd name="connsiteY15" fmla="*/ 1410575 h 4071970"/>
                <a:gd name="connsiteX16" fmla="*/ 3163523 w 3977531"/>
                <a:gd name="connsiteY16" fmla="*/ 2584428 h 4071970"/>
                <a:gd name="connsiteX17" fmla="*/ 3977531 w 3977531"/>
                <a:gd name="connsiteY17" fmla="*/ 2003213 h 4071970"/>
                <a:gd name="connsiteX18" fmla="*/ 2008278 w 3977531"/>
                <a:gd name="connsiteY18" fmla="*/ 4071970 h 4071970"/>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63820 w 3977531"/>
                <a:gd name="connsiteY4" fmla="*/ 2384375 h 4133244"/>
                <a:gd name="connsiteX5" fmla="*/ 741580 w 3977531"/>
                <a:gd name="connsiteY5" fmla="*/ 882038 h 4133244"/>
                <a:gd name="connsiteX6" fmla="*/ 1458947 w 3977531"/>
                <a:gd name="connsiteY6" fmla="*/ 2087794 h 4133244"/>
                <a:gd name="connsiteX7" fmla="*/ 1259007 w 3977531"/>
                <a:gd name="connsiteY7" fmla="*/ 525020 h 4133244"/>
                <a:gd name="connsiteX8" fmla="*/ 1816430 w 3977531"/>
                <a:gd name="connsiteY8" fmla="*/ 1937858 h 4133244"/>
                <a:gd name="connsiteX9" fmla="*/ 1995057 w 3977531"/>
                <a:gd name="connsiteY9" fmla="*/ 0 h 4133244"/>
                <a:gd name="connsiteX10" fmla="*/ 2162511 w 3977531"/>
                <a:gd name="connsiteY10" fmla="*/ 1940724 h 4133244"/>
                <a:gd name="connsiteX11" fmla="*/ 2723729 w 3977531"/>
                <a:gd name="connsiteY11" fmla="*/ 533617 h 4133244"/>
                <a:gd name="connsiteX12" fmla="*/ 2532829 w 3977531"/>
                <a:gd name="connsiteY12" fmla="*/ 2068259 h 4133244"/>
                <a:gd name="connsiteX13" fmla="*/ 3258793 w 3977531"/>
                <a:gd name="connsiteY13" fmla="*/ 853485 h 4133244"/>
                <a:gd name="connsiteX14" fmla="*/ 2824141 w 3977531"/>
                <a:gd name="connsiteY14" fmla="*/ 2387220 h 4133244"/>
                <a:gd name="connsiteX15" fmla="*/ 3680992 w 3977531"/>
                <a:gd name="connsiteY15" fmla="*/ 1471849 h 4133244"/>
                <a:gd name="connsiteX16" fmla="*/ 3163523 w 3977531"/>
                <a:gd name="connsiteY16" fmla="*/ 2645702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63820 w 3977531"/>
                <a:gd name="connsiteY4" fmla="*/ 2384375 h 4133244"/>
                <a:gd name="connsiteX5" fmla="*/ 741580 w 3977531"/>
                <a:gd name="connsiteY5" fmla="*/ 882038 h 4133244"/>
                <a:gd name="connsiteX6" fmla="*/ 1458947 w 3977531"/>
                <a:gd name="connsiteY6" fmla="*/ 2087794 h 4133244"/>
                <a:gd name="connsiteX7" fmla="*/ 1259007 w 3977531"/>
                <a:gd name="connsiteY7" fmla="*/ 525020 h 4133244"/>
                <a:gd name="connsiteX8" fmla="*/ 1816430 w 3977531"/>
                <a:gd name="connsiteY8" fmla="*/ 1937858 h 4133244"/>
                <a:gd name="connsiteX9" fmla="*/ 1995057 w 3977531"/>
                <a:gd name="connsiteY9" fmla="*/ 0 h 4133244"/>
                <a:gd name="connsiteX10" fmla="*/ 2162511 w 3977531"/>
                <a:gd name="connsiteY10" fmla="*/ 1940724 h 4133244"/>
                <a:gd name="connsiteX11" fmla="*/ 2723729 w 3977531"/>
                <a:gd name="connsiteY11" fmla="*/ 533617 h 4133244"/>
                <a:gd name="connsiteX12" fmla="*/ 2518689 w 3977531"/>
                <a:gd name="connsiteY12" fmla="*/ 2124819 h 4133244"/>
                <a:gd name="connsiteX13" fmla="*/ 3258793 w 3977531"/>
                <a:gd name="connsiteY13" fmla="*/ 853485 h 4133244"/>
                <a:gd name="connsiteX14" fmla="*/ 2824141 w 3977531"/>
                <a:gd name="connsiteY14" fmla="*/ 2387220 h 4133244"/>
                <a:gd name="connsiteX15" fmla="*/ 3680992 w 3977531"/>
                <a:gd name="connsiteY15" fmla="*/ 1471849 h 4133244"/>
                <a:gd name="connsiteX16" fmla="*/ 3163523 w 3977531"/>
                <a:gd name="connsiteY16" fmla="*/ 2645702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63820 w 3977531"/>
                <a:gd name="connsiteY4" fmla="*/ 2384375 h 4133244"/>
                <a:gd name="connsiteX5" fmla="*/ 741580 w 3977531"/>
                <a:gd name="connsiteY5" fmla="*/ 882038 h 4133244"/>
                <a:gd name="connsiteX6" fmla="*/ 1458947 w 3977531"/>
                <a:gd name="connsiteY6" fmla="*/ 2087794 h 4133244"/>
                <a:gd name="connsiteX7" fmla="*/ 1259007 w 3977531"/>
                <a:gd name="connsiteY7" fmla="*/ 525020 h 4133244"/>
                <a:gd name="connsiteX8" fmla="*/ 1816430 w 3977531"/>
                <a:gd name="connsiteY8" fmla="*/ 1937858 h 4133244"/>
                <a:gd name="connsiteX9" fmla="*/ 1995057 w 3977531"/>
                <a:gd name="connsiteY9" fmla="*/ 0 h 4133244"/>
                <a:gd name="connsiteX10" fmla="*/ 2162511 w 3977531"/>
                <a:gd name="connsiteY10" fmla="*/ 1940724 h 4133244"/>
                <a:gd name="connsiteX11" fmla="*/ 2723729 w 3977531"/>
                <a:gd name="connsiteY11" fmla="*/ 533617 h 4133244"/>
                <a:gd name="connsiteX12" fmla="*/ 2504549 w 3977531"/>
                <a:gd name="connsiteY12" fmla="*/ 2138959 h 4133244"/>
                <a:gd name="connsiteX13" fmla="*/ 3258793 w 3977531"/>
                <a:gd name="connsiteY13" fmla="*/ 853485 h 4133244"/>
                <a:gd name="connsiteX14" fmla="*/ 2824141 w 3977531"/>
                <a:gd name="connsiteY14" fmla="*/ 2387220 h 4133244"/>
                <a:gd name="connsiteX15" fmla="*/ 3680992 w 3977531"/>
                <a:gd name="connsiteY15" fmla="*/ 1471849 h 4133244"/>
                <a:gd name="connsiteX16" fmla="*/ 3163523 w 3977531"/>
                <a:gd name="connsiteY16" fmla="*/ 2645702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63820 w 3977531"/>
                <a:gd name="connsiteY4" fmla="*/ 2384375 h 4133244"/>
                <a:gd name="connsiteX5" fmla="*/ 741580 w 3977531"/>
                <a:gd name="connsiteY5" fmla="*/ 882038 h 4133244"/>
                <a:gd name="connsiteX6" fmla="*/ 1458947 w 3977531"/>
                <a:gd name="connsiteY6" fmla="*/ 2087794 h 4133244"/>
                <a:gd name="connsiteX7" fmla="*/ 1259007 w 3977531"/>
                <a:gd name="connsiteY7" fmla="*/ 525020 h 4133244"/>
                <a:gd name="connsiteX8" fmla="*/ 1816430 w 3977531"/>
                <a:gd name="connsiteY8" fmla="*/ 1937858 h 4133244"/>
                <a:gd name="connsiteX9" fmla="*/ 1995057 w 3977531"/>
                <a:gd name="connsiteY9" fmla="*/ 0 h 4133244"/>
                <a:gd name="connsiteX10" fmla="*/ 2162511 w 3977531"/>
                <a:gd name="connsiteY10" fmla="*/ 2006712 h 4133244"/>
                <a:gd name="connsiteX11" fmla="*/ 2723729 w 3977531"/>
                <a:gd name="connsiteY11" fmla="*/ 533617 h 4133244"/>
                <a:gd name="connsiteX12" fmla="*/ 2504549 w 3977531"/>
                <a:gd name="connsiteY12" fmla="*/ 2138959 h 4133244"/>
                <a:gd name="connsiteX13" fmla="*/ 3258793 w 3977531"/>
                <a:gd name="connsiteY13" fmla="*/ 853485 h 4133244"/>
                <a:gd name="connsiteX14" fmla="*/ 2824141 w 3977531"/>
                <a:gd name="connsiteY14" fmla="*/ 2387220 h 4133244"/>
                <a:gd name="connsiteX15" fmla="*/ 3680992 w 3977531"/>
                <a:gd name="connsiteY15" fmla="*/ 1471849 h 4133244"/>
                <a:gd name="connsiteX16" fmla="*/ 3163523 w 3977531"/>
                <a:gd name="connsiteY16" fmla="*/ 2645702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63820 w 3977531"/>
                <a:gd name="connsiteY4" fmla="*/ 2384375 h 4133244"/>
                <a:gd name="connsiteX5" fmla="*/ 741580 w 3977531"/>
                <a:gd name="connsiteY5" fmla="*/ 882038 h 4133244"/>
                <a:gd name="connsiteX6" fmla="*/ 1458947 w 3977531"/>
                <a:gd name="connsiteY6" fmla="*/ 2087794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2 h 4133244"/>
                <a:gd name="connsiteX11" fmla="*/ 2723729 w 3977531"/>
                <a:gd name="connsiteY11" fmla="*/ 533617 h 4133244"/>
                <a:gd name="connsiteX12" fmla="*/ 2504549 w 3977531"/>
                <a:gd name="connsiteY12" fmla="*/ 2138959 h 4133244"/>
                <a:gd name="connsiteX13" fmla="*/ 3258793 w 3977531"/>
                <a:gd name="connsiteY13" fmla="*/ 853485 h 4133244"/>
                <a:gd name="connsiteX14" fmla="*/ 2824141 w 3977531"/>
                <a:gd name="connsiteY14" fmla="*/ 2387220 h 4133244"/>
                <a:gd name="connsiteX15" fmla="*/ 3680992 w 3977531"/>
                <a:gd name="connsiteY15" fmla="*/ 1471849 h 4133244"/>
                <a:gd name="connsiteX16" fmla="*/ 3163523 w 3977531"/>
                <a:gd name="connsiteY16" fmla="*/ 2645702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63820 w 3977531"/>
                <a:gd name="connsiteY4" fmla="*/ 2384375 h 4133244"/>
                <a:gd name="connsiteX5" fmla="*/ 741580 w 3977531"/>
                <a:gd name="connsiteY5" fmla="*/ 882038 h 4133244"/>
                <a:gd name="connsiteX6" fmla="*/ 1458947 w 3977531"/>
                <a:gd name="connsiteY6" fmla="*/ 2087794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1987858 h 4133244"/>
                <a:gd name="connsiteX11" fmla="*/ 2723729 w 3977531"/>
                <a:gd name="connsiteY11" fmla="*/ 533617 h 4133244"/>
                <a:gd name="connsiteX12" fmla="*/ 2504549 w 3977531"/>
                <a:gd name="connsiteY12" fmla="*/ 2138959 h 4133244"/>
                <a:gd name="connsiteX13" fmla="*/ 3258793 w 3977531"/>
                <a:gd name="connsiteY13" fmla="*/ 853485 h 4133244"/>
                <a:gd name="connsiteX14" fmla="*/ 2824141 w 3977531"/>
                <a:gd name="connsiteY14" fmla="*/ 2387220 h 4133244"/>
                <a:gd name="connsiteX15" fmla="*/ 3680992 w 3977531"/>
                <a:gd name="connsiteY15" fmla="*/ 1471849 h 4133244"/>
                <a:gd name="connsiteX16" fmla="*/ 3163523 w 3977531"/>
                <a:gd name="connsiteY16" fmla="*/ 2645702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63820 w 3977531"/>
                <a:gd name="connsiteY4" fmla="*/ 2384375 h 4133244"/>
                <a:gd name="connsiteX5" fmla="*/ 741580 w 3977531"/>
                <a:gd name="connsiteY5" fmla="*/ 882038 h 4133244"/>
                <a:gd name="connsiteX6" fmla="*/ 1458947 w 3977531"/>
                <a:gd name="connsiteY6" fmla="*/ 2087794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04549 w 3977531"/>
                <a:gd name="connsiteY12" fmla="*/ 2138959 h 4133244"/>
                <a:gd name="connsiteX13" fmla="*/ 3258793 w 3977531"/>
                <a:gd name="connsiteY13" fmla="*/ 853485 h 4133244"/>
                <a:gd name="connsiteX14" fmla="*/ 2824141 w 3977531"/>
                <a:gd name="connsiteY14" fmla="*/ 2387220 h 4133244"/>
                <a:gd name="connsiteX15" fmla="*/ 3680992 w 3977531"/>
                <a:gd name="connsiteY15" fmla="*/ 1471849 h 4133244"/>
                <a:gd name="connsiteX16" fmla="*/ 3163523 w 3977531"/>
                <a:gd name="connsiteY16" fmla="*/ 2645702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63820 w 3977531"/>
                <a:gd name="connsiteY4" fmla="*/ 2384375 h 4133244"/>
                <a:gd name="connsiteX5" fmla="*/ 741580 w 3977531"/>
                <a:gd name="connsiteY5" fmla="*/ 882038 h 4133244"/>
                <a:gd name="connsiteX6" fmla="*/ 1487228 w 3977531"/>
                <a:gd name="connsiteY6" fmla="*/ 2144355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04549 w 3977531"/>
                <a:gd name="connsiteY12" fmla="*/ 2138959 h 4133244"/>
                <a:gd name="connsiteX13" fmla="*/ 3258793 w 3977531"/>
                <a:gd name="connsiteY13" fmla="*/ 853485 h 4133244"/>
                <a:gd name="connsiteX14" fmla="*/ 2824141 w 3977531"/>
                <a:gd name="connsiteY14" fmla="*/ 2387220 h 4133244"/>
                <a:gd name="connsiteX15" fmla="*/ 3680992 w 3977531"/>
                <a:gd name="connsiteY15" fmla="*/ 1471849 h 4133244"/>
                <a:gd name="connsiteX16" fmla="*/ 3163523 w 3977531"/>
                <a:gd name="connsiteY16" fmla="*/ 2645702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63820 w 3977531"/>
                <a:gd name="connsiteY4" fmla="*/ 2384375 h 4133244"/>
                <a:gd name="connsiteX5" fmla="*/ 741580 w 3977531"/>
                <a:gd name="connsiteY5" fmla="*/ 882038 h 4133244"/>
                <a:gd name="connsiteX6" fmla="*/ 1477801 w 3977531"/>
                <a:gd name="connsiteY6" fmla="*/ 2144355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04549 w 3977531"/>
                <a:gd name="connsiteY12" fmla="*/ 2138959 h 4133244"/>
                <a:gd name="connsiteX13" fmla="*/ 3258793 w 3977531"/>
                <a:gd name="connsiteY13" fmla="*/ 853485 h 4133244"/>
                <a:gd name="connsiteX14" fmla="*/ 2824141 w 3977531"/>
                <a:gd name="connsiteY14" fmla="*/ 2387220 h 4133244"/>
                <a:gd name="connsiteX15" fmla="*/ 3680992 w 3977531"/>
                <a:gd name="connsiteY15" fmla="*/ 1471849 h 4133244"/>
                <a:gd name="connsiteX16" fmla="*/ 3163523 w 3977531"/>
                <a:gd name="connsiteY16" fmla="*/ 2645702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63820 w 3977531"/>
                <a:gd name="connsiteY4" fmla="*/ 2384375 h 4133244"/>
                <a:gd name="connsiteX5" fmla="*/ 741580 w 3977531"/>
                <a:gd name="connsiteY5" fmla="*/ 882038 h 4133244"/>
                <a:gd name="connsiteX6" fmla="*/ 1477801 w 3977531"/>
                <a:gd name="connsiteY6" fmla="*/ 2144355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495123 w 3977531"/>
                <a:gd name="connsiteY12" fmla="*/ 2162526 h 4133244"/>
                <a:gd name="connsiteX13" fmla="*/ 3258793 w 3977531"/>
                <a:gd name="connsiteY13" fmla="*/ 853485 h 4133244"/>
                <a:gd name="connsiteX14" fmla="*/ 2824141 w 3977531"/>
                <a:gd name="connsiteY14" fmla="*/ 2387220 h 4133244"/>
                <a:gd name="connsiteX15" fmla="*/ 3680992 w 3977531"/>
                <a:gd name="connsiteY15" fmla="*/ 1471849 h 4133244"/>
                <a:gd name="connsiteX16" fmla="*/ 3163523 w 3977531"/>
                <a:gd name="connsiteY16" fmla="*/ 2645702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63820 w 3977531"/>
                <a:gd name="connsiteY4" fmla="*/ 2384375 h 4133244"/>
                <a:gd name="connsiteX5" fmla="*/ 741580 w 3977531"/>
                <a:gd name="connsiteY5" fmla="*/ 882038 h 4133244"/>
                <a:gd name="connsiteX6" fmla="*/ 1477801 w 3977531"/>
                <a:gd name="connsiteY6" fmla="*/ 2144355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495123 w 3977531"/>
                <a:gd name="connsiteY12" fmla="*/ 2162526 h 4133244"/>
                <a:gd name="connsiteX13" fmla="*/ 3258793 w 3977531"/>
                <a:gd name="connsiteY13" fmla="*/ 853485 h 4133244"/>
                <a:gd name="connsiteX14" fmla="*/ 2824141 w 3977531"/>
                <a:gd name="connsiteY14" fmla="*/ 2387220 h 4133244"/>
                <a:gd name="connsiteX15" fmla="*/ 3680992 w 3977531"/>
                <a:gd name="connsiteY15" fmla="*/ 1471849 h 4133244"/>
                <a:gd name="connsiteX16" fmla="*/ 3125816 w 3977531"/>
                <a:gd name="connsiteY16" fmla="*/ 2683409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63820 w 3977531"/>
                <a:gd name="connsiteY4" fmla="*/ 2384375 h 4133244"/>
                <a:gd name="connsiteX5" fmla="*/ 741580 w 3977531"/>
                <a:gd name="connsiteY5" fmla="*/ 882038 h 4133244"/>
                <a:gd name="connsiteX6" fmla="*/ 1477801 w 3977531"/>
                <a:gd name="connsiteY6" fmla="*/ 2144355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495123 w 3977531"/>
                <a:gd name="connsiteY12" fmla="*/ 2162526 h 4133244"/>
                <a:gd name="connsiteX13" fmla="*/ 3258793 w 3977531"/>
                <a:gd name="connsiteY13" fmla="*/ 853485 h 4133244"/>
                <a:gd name="connsiteX14" fmla="*/ 2791147 w 3977531"/>
                <a:gd name="connsiteY14" fmla="*/ 2443781 h 4133244"/>
                <a:gd name="connsiteX15" fmla="*/ 3680992 w 3977531"/>
                <a:gd name="connsiteY15" fmla="*/ 1471849 h 4133244"/>
                <a:gd name="connsiteX16" fmla="*/ 3125816 w 3977531"/>
                <a:gd name="connsiteY16" fmla="*/ 2683409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63820 w 3977531"/>
                <a:gd name="connsiteY4" fmla="*/ 2384375 h 4133244"/>
                <a:gd name="connsiteX5" fmla="*/ 741580 w 3977531"/>
                <a:gd name="connsiteY5" fmla="*/ 882038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495123 w 3977531"/>
                <a:gd name="connsiteY12" fmla="*/ 2162526 h 4133244"/>
                <a:gd name="connsiteX13" fmla="*/ 3258793 w 3977531"/>
                <a:gd name="connsiteY13" fmla="*/ 853485 h 4133244"/>
                <a:gd name="connsiteX14" fmla="*/ 2791147 w 3977531"/>
                <a:gd name="connsiteY14" fmla="*/ 2443781 h 4133244"/>
                <a:gd name="connsiteX15" fmla="*/ 3680992 w 3977531"/>
                <a:gd name="connsiteY15" fmla="*/ 1471849 h 4133244"/>
                <a:gd name="connsiteX16" fmla="*/ 3125816 w 3977531"/>
                <a:gd name="connsiteY16" fmla="*/ 2683409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49680 w 3977531"/>
                <a:gd name="connsiteY4" fmla="*/ 2365521 h 4133244"/>
                <a:gd name="connsiteX5" fmla="*/ 741580 w 3977531"/>
                <a:gd name="connsiteY5" fmla="*/ 882038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495123 w 3977531"/>
                <a:gd name="connsiteY12" fmla="*/ 2162526 h 4133244"/>
                <a:gd name="connsiteX13" fmla="*/ 3258793 w 3977531"/>
                <a:gd name="connsiteY13" fmla="*/ 853485 h 4133244"/>
                <a:gd name="connsiteX14" fmla="*/ 2791147 w 3977531"/>
                <a:gd name="connsiteY14" fmla="*/ 2443781 h 4133244"/>
                <a:gd name="connsiteX15" fmla="*/ 3680992 w 3977531"/>
                <a:gd name="connsiteY15" fmla="*/ 1471849 h 4133244"/>
                <a:gd name="connsiteX16" fmla="*/ 3125816 w 3977531"/>
                <a:gd name="connsiteY16" fmla="*/ 2683409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49680 w 3977531"/>
                <a:gd name="connsiteY4" fmla="*/ 2365521 h 4133244"/>
                <a:gd name="connsiteX5" fmla="*/ 741580 w 3977531"/>
                <a:gd name="connsiteY5" fmla="*/ 882038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4819 h 4133244"/>
                <a:gd name="connsiteX13" fmla="*/ 3258793 w 3977531"/>
                <a:gd name="connsiteY13" fmla="*/ 853485 h 4133244"/>
                <a:gd name="connsiteX14" fmla="*/ 2791147 w 3977531"/>
                <a:gd name="connsiteY14" fmla="*/ 2443781 h 4133244"/>
                <a:gd name="connsiteX15" fmla="*/ 3680992 w 3977531"/>
                <a:gd name="connsiteY15" fmla="*/ 1471849 h 4133244"/>
                <a:gd name="connsiteX16" fmla="*/ 3125816 w 3977531"/>
                <a:gd name="connsiteY16" fmla="*/ 2683409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49680 w 3977531"/>
                <a:gd name="connsiteY4" fmla="*/ 2365521 h 4133244"/>
                <a:gd name="connsiteX5" fmla="*/ 741580 w 3977531"/>
                <a:gd name="connsiteY5" fmla="*/ 882038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258793 w 3977531"/>
                <a:gd name="connsiteY13" fmla="*/ 853485 h 4133244"/>
                <a:gd name="connsiteX14" fmla="*/ 2791147 w 3977531"/>
                <a:gd name="connsiteY14" fmla="*/ 2443781 h 4133244"/>
                <a:gd name="connsiteX15" fmla="*/ 3680992 w 3977531"/>
                <a:gd name="connsiteY15" fmla="*/ 1471849 h 4133244"/>
                <a:gd name="connsiteX16" fmla="*/ 3125816 w 3977531"/>
                <a:gd name="connsiteY16" fmla="*/ 2683409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49680 w 3977531"/>
                <a:gd name="connsiteY4" fmla="*/ 2365521 h 4133244"/>
                <a:gd name="connsiteX5" fmla="*/ 741580 w 3977531"/>
                <a:gd name="connsiteY5" fmla="*/ 882038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258793 w 3977531"/>
                <a:gd name="connsiteY13" fmla="*/ 853485 h 4133244"/>
                <a:gd name="connsiteX14" fmla="*/ 2819428 w 3977531"/>
                <a:gd name="connsiteY14" fmla="*/ 2420214 h 4133244"/>
                <a:gd name="connsiteX15" fmla="*/ 3680992 w 3977531"/>
                <a:gd name="connsiteY15" fmla="*/ 1471849 h 4133244"/>
                <a:gd name="connsiteX16" fmla="*/ 3125816 w 3977531"/>
                <a:gd name="connsiteY16" fmla="*/ 2683409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49680 w 3977531"/>
                <a:gd name="connsiteY4" fmla="*/ 2365521 h 4133244"/>
                <a:gd name="connsiteX5" fmla="*/ 741580 w 3977531"/>
                <a:gd name="connsiteY5" fmla="*/ 882038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258793 w 3977531"/>
                <a:gd name="connsiteY13" fmla="*/ 853485 h 4133244"/>
                <a:gd name="connsiteX14" fmla="*/ 2810001 w 3977531"/>
                <a:gd name="connsiteY14" fmla="*/ 2396647 h 4133244"/>
                <a:gd name="connsiteX15" fmla="*/ 3680992 w 3977531"/>
                <a:gd name="connsiteY15" fmla="*/ 1471849 h 4133244"/>
                <a:gd name="connsiteX16" fmla="*/ 3125816 w 3977531"/>
                <a:gd name="connsiteY16" fmla="*/ 2683409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49680 w 3977531"/>
                <a:gd name="connsiteY4" fmla="*/ 2365521 h 4133244"/>
                <a:gd name="connsiteX5" fmla="*/ 741580 w 3977531"/>
                <a:gd name="connsiteY5" fmla="*/ 882038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258793 w 3977531"/>
                <a:gd name="connsiteY13" fmla="*/ 853485 h 4133244"/>
                <a:gd name="connsiteX14" fmla="*/ 2810001 w 3977531"/>
                <a:gd name="connsiteY14" fmla="*/ 2396647 h 4133244"/>
                <a:gd name="connsiteX15" fmla="*/ 3680992 w 3977531"/>
                <a:gd name="connsiteY15" fmla="*/ 1471849 h 4133244"/>
                <a:gd name="connsiteX16" fmla="*/ 3154096 w 3977531"/>
                <a:gd name="connsiteY16" fmla="*/ 2664555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49680 w 3977531"/>
                <a:gd name="connsiteY4" fmla="*/ 2365521 h 4133244"/>
                <a:gd name="connsiteX5" fmla="*/ 741580 w 3977531"/>
                <a:gd name="connsiteY5" fmla="*/ 882038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258793 w 3977531"/>
                <a:gd name="connsiteY13" fmla="*/ 853485 h 4133244"/>
                <a:gd name="connsiteX14" fmla="*/ 2824142 w 3977531"/>
                <a:gd name="connsiteY14" fmla="*/ 2358939 h 4133244"/>
                <a:gd name="connsiteX15" fmla="*/ 3680992 w 3977531"/>
                <a:gd name="connsiteY15" fmla="*/ 1471849 h 4133244"/>
                <a:gd name="connsiteX16" fmla="*/ 3154096 w 3977531"/>
                <a:gd name="connsiteY16" fmla="*/ 2664555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49680 w 3977531"/>
                <a:gd name="connsiteY4" fmla="*/ 2365521 h 4133244"/>
                <a:gd name="connsiteX5" fmla="*/ 741580 w 3977531"/>
                <a:gd name="connsiteY5" fmla="*/ 882038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258793 w 3977531"/>
                <a:gd name="connsiteY13" fmla="*/ 853485 h 4133244"/>
                <a:gd name="connsiteX14" fmla="*/ 2824142 w 3977531"/>
                <a:gd name="connsiteY14" fmla="*/ 2358939 h 4133244"/>
                <a:gd name="connsiteX15" fmla="*/ 3638572 w 3977531"/>
                <a:gd name="connsiteY15" fmla="*/ 1556691 h 4133244"/>
                <a:gd name="connsiteX16" fmla="*/ 3154096 w 3977531"/>
                <a:gd name="connsiteY16" fmla="*/ 2664555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49680 w 3977531"/>
                <a:gd name="connsiteY4" fmla="*/ 2365521 h 4133244"/>
                <a:gd name="connsiteX5" fmla="*/ 741580 w 3977531"/>
                <a:gd name="connsiteY5" fmla="*/ 882038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258793 w 3977531"/>
                <a:gd name="connsiteY13" fmla="*/ 853485 h 4133244"/>
                <a:gd name="connsiteX14" fmla="*/ 2824142 w 3977531"/>
                <a:gd name="connsiteY14" fmla="*/ 2358939 h 4133244"/>
                <a:gd name="connsiteX15" fmla="*/ 3605578 w 3977531"/>
                <a:gd name="connsiteY15" fmla="*/ 1542551 h 4133244"/>
                <a:gd name="connsiteX16" fmla="*/ 3154096 w 3977531"/>
                <a:gd name="connsiteY16" fmla="*/ 2664555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49680 w 3977531"/>
                <a:gd name="connsiteY4" fmla="*/ 2365521 h 4133244"/>
                <a:gd name="connsiteX5" fmla="*/ 741580 w 3977531"/>
                <a:gd name="connsiteY5" fmla="*/ 882038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258793 w 3977531"/>
                <a:gd name="connsiteY13" fmla="*/ 853485 h 4133244"/>
                <a:gd name="connsiteX14" fmla="*/ 2824142 w 3977531"/>
                <a:gd name="connsiteY14" fmla="*/ 2358939 h 4133244"/>
                <a:gd name="connsiteX15" fmla="*/ 3624431 w 3977531"/>
                <a:gd name="connsiteY15" fmla="*/ 1556692 h 4133244"/>
                <a:gd name="connsiteX16" fmla="*/ 3154096 w 3977531"/>
                <a:gd name="connsiteY16" fmla="*/ 2664555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49680 w 3977531"/>
                <a:gd name="connsiteY4" fmla="*/ 2365521 h 4133244"/>
                <a:gd name="connsiteX5" fmla="*/ 741580 w 3977531"/>
                <a:gd name="connsiteY5" fmla="*/ 882038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221085 w 3977531"/>
                <a:gd name="connsiteY13" fmla="*/ 952466 h 4133244"/>
                <a:gd name="connsiteX14" fmla="*/ 2824142 w 3977531"/>
                <a:gd name="connsiteY14" fmla="*/ 2358939 h 4133244"/>
                <a:gd name="connsiteX15" fmla="*/ 3624431 w 3977531"/>
                <a:gd name="connsiteY15" fmla="*/ 1556692 h 4133244"/>
                <a:gd name="connsiteX16" fmla="*/ 3154096 w 3977531"/>
                <a:gd name="connsiteY16" fmla="*/ 2664555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49680 w 3977531"/>
                <a:gd name="connsiteY4" fmla="*/ 2365521 h 4133244"/>
                <a:gd name="connsiteX5" fmla="*/ 741580 w 3977531"/>
                <a:gd name="connsiteY5" fmla="*/ 882038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206945 w 3977531"/>
                <a:gd name="connsiteY13" fmla="*/ 994886 h 4133244"/>
                <a:gd name="connsiteX14" fmla="*/ 2824142 w 3977531"/>
                <a:gd name="connsiteY14" fmla="*/ 2358939 h 4133244"/>
                <a:gd name="connsiteX15" fmla="*/ 3624431 w 3977531"/>
                <a:gd name="connsiteY15" fmla="*/ 1556692 h 4133244"/>
                <a:gd name="connsiteX16" fmla="*/ 3154096 w 3977531"/>
                <a:gd name="connsiteY16" fmla="*/ 2664555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49680 w 3977531"/>
                <a:gd name="connsiteY4" fmla="*/ 2365521 h 4133244"/>
                <a:gd name="connsiteX5" fmla="*/ 741580 w 3977531"/>
                <a:gd name="connsiteY5" fmla="*/ 882038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169237 w 3977531"/>
                <a:gd name="connsiteY13" fmla="*/ 1037307 h 4133244"/>
                <a:gd name="connsiteX14" fmla="*/ 2824142 w 3977531"/>
                <a:gd name="connsiteY14" fmla="*/ 2358939 h 4133244"/>
                <a:gd name="connsiteX15" fmla="*/ 3624431 w 3977531"/>
                <a:gd name="connsiteY15" fmla="*/ 1556692 h 4133244"/>
                <a:gd name="connsiteX16" fmla="*/ 3154096 w 3977531"/>
                <a:gd name="connsiteY16" fmla="*/ 2664555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49680 w 3977531"/>
                <a:gd name="connsiteY4" fmla="*/ 2365521 h 4133244"/>
                <a:gd name="connsiteX5" fmla="*/ 741580 w 3977531"/>
                <a:gd name="connsiteY5" fmla="*/ 882038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188091 w 3977531"/>
                <a:gd name="connsiteY13" fmla="*/ 1009026 h 4133244"/>
                <a:gd name="connsiteX14" fmla="*/ 2824142 w 3977531"/>
                <a:gd name="connsiteY14" fmla="*/ 2358939 h 4133244"/>
                <a:gd name="connsiteX15" fmla="*/ 3624431 w 3977531"/>
                <a:gd name="connsiteY15" fmla="*/ 1556692 h 4133244"/>
                <a:gd name="connsiteX16" fmla="*/ 3154096 w 3977531"/>
                <a:gd name="connsiteY16" fmla="*/ 2664555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49680 w 3977531"/>
                <a:gd name="connsiteY4" fmla="*/ 2365521 h 4133244"/>
                <a:gd name="connsiteX5" fmla="*/ 788714 w 3977531"/>
                <a:gd name="connsiteY5" fmla="*/ 976306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188091 w 3977531"/>
                <a:gd name="connsiteY13" fmla="*/ 1009026 h 4133244"/>
                <a:gd name="connsiteX14" fmla="*/ 2824142 w 3977531"/>
                <a:gd name="connsiteY14" fmla="*/ 2358939 h 4133244"/>
                <a:gd name="connsiteX15" fmla="*/ 3624431 w 3977531"/>
                <a:gd name="connsiteY15" fmla="*/ 1556692 h 4133244"/>
                <a:gd name="connsiteX16" fmla="*/ 3154096 w 3977531"/>
                <a:gd name="connsiteY16" fmla="*/ 2664555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49680 w 3977531"/>
                <a:gd name="connsiteY4" fmla="*/ 2365521 h 4133244"/>
                <a:gd name="connsiteX5" fmla="*/ 788714 w 3977531"/>
                <a:gd name="connsiteY5" fmla="*/ 1009300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188091 w 3977531"/>
                <a:gd name="connsiteY13" fmla="*/ 1009026 h 4133244"/>
                <a:gd name="connsiteX14" fmla="*/ 2824142 w 3977531"/>
                <a:gd name="connsiteY14" fmla="*/ 2358939 h 4133244"/>
                <a:gd name="connsiteX15" fmla="*/ 3624431 w 3977531"/>
                <a:gd name="connsiteY15" fmla="*/ 1556692 h 4133244"/>
                <a:gd name="connsiteX16" fmla="*/ 3154096 w 3977531"/>
                <a:gd name="connsiteY16" fmla="*/ 2664555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49680 w 3977531"/>
                <a:gd name="connsiteY4" fmla="*/ 2365521 h 4133244"/>
                <a:gd name="connsiteX5" fmla="*/ 788714 w 3977531"/>
                <a:gd name="connsiteY5" fmla="*/ 1009300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173951 w 3977531"/>
                <a:gd name="connsiteY13" fmla="*/ 1023166 h 4133244"/>
                <a:gd name="connsiteX14" fmla="*/ 2824142 w 3977531"/>
                <a:gd name="connsiteY14" fmla="*/ 2358939 h 4133244"/>
                <a:gd name="connsiteX15" fmla="*/ 3624431 w 3977531"/>
                <a:gd name="connsiteY15" fmla="*/ 1556692 h 4133244"/>
                <a:gd name="connsiteX16" fmla="*/ 3154096 w 3977531"/>
                <a:gd name="connsiteY16" fmla="*/ 2664555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49680 w 3977531"/>
                <a:gd name="connsiteY4" fmla="*/ 2365521 h 4133244"/>
                <a:gd name="connsiteX5" fmla="*/ 788714 w 3977531"/>
                <a:gd name="connsiteY5" fmla="*/ 1009300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173951 w 3977531"/>
                <a:gd name="connsiteY13" fmla="*/ 1023166 h 4133244"/>
                <a:gd name="connsiteX14" fmla="*/ 2824142 w 3977531"/>
                <a:gd name="connsiteY14" fmla="*/ 2358939 h 4133244"/>
                <a:gd name="connsiteX15" fmla="*/ 3591437 w 3977531"/>
                <a:gd name="connsiteY15" fmla="*/ 1566118 h 4133244"/>
                <a:gd name="connsiteX16" fmla="*/ 3154096 w 3977531"/>
                <a:gd name="connsiteY16" fmla="*/ 2664555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60737 w 3977531"/>
                <a:gd name="connsiteY3" fmla="*/ 1558133 h 4133244"/>
                <a:gd name="connsiteX4" fmla="*/ 1149680 w 3977531"/>
                <a:gd name="connsiteY4" fmla="*/ 2365521 h 4133244"/>
                <a:gd name="connsiteX5" fmla="*/ 788714 w 3977531"/>
                <a:gd name="connsiteY5" fmla="*/ 1009300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173951 w 3977531"/>
                <a:gd name="connsiteY13" fmla="*/ 1023166 h 4133244"/>
                <a:gd name="connsiteX14" fmla="*/ 2824142 w 3977531"/>
                <a:gd name="connsiteY14" fmla="*/ 2358939 h 4133244"/>
                <a:gd name="connsiteX15" fmla="*/ 3591437 w 3977531"/>
                <a:gd name="connsiteY15" fmla="*/ 1566118 h 4133244"/>
                <a:gd name="connsiteX16" fmla="*/ 3154096 w 3977531"/>
                <a:gd name="connsiteY16" fmla="*/ 2664555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65450 w 3977531"/>
                <a:gd name="connsiteY3" fmla="*/ 1572273 h 4133244"/>
                <a:gd name="connsiteX4" fmla="*/ 1149680 w 3977531"/>
                <a:gd name="connsiteY4" fmla="*/ 2365521 h 4133244"/>
                <a:gd name="connsiteX5" fmla="*/ 788714 w 3977531"/>
                <a:gd name="connsiteY5" fmla="*/ 1009300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173951 w 3977531"/>
                <a:gd name="connsiteY13" fmla="*/ 1023166 h 4133244"/>
                <a:gd name="connsiteX14" fmla="*/ 2824142 w 3977531"/>
                <a:gd name="connsiteY14" fmla="*/ 2358939 h 4133244"/>
                <a:gd name="connsiteX15" fmla="*/ 3591437 w 3977531"/>
                <a:gd name="connsiteY15" fmla="*/ 1566118 h 4133244"/>
                <a:gd name="connsiteX16" fmla="*/ 3154096 w 3977531"/>
                <a:gd name="connsiteY16" fmla="*/ 2664555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65450 w 3977531"/>
                <a:gd name="connsiteY3" fmla="*/ 1572273 h 4133244"/>
                <a:gd name="connsiteX4" fmla="*/ 1149680 w 3977531"/>
                <a:gd name="connsiteY4" fmla="*/ 2365521 h 4133244"/>
                <a:gd name="connsiteX5" fmla="*/ 798141 w 3977531"/>
                <a:gd name="connsiteY5" fmla="*/ 1042294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173951 w 3977531"/>
                <a:gd name="connsiteY13" fmla="*/ 1023166 h 4133244"/>
                <a:gd name="connsiteX14" fmla="*/ 2824142 w 3977531"/>
                <a:gd name="connsiteY14" fmla="*/ 2358939 h 4133244"/>
                <a:gd name="connsiteX15" fmla="*/ 3591437 w 3977531"/>
                <a:gd name="connsiteY15" fmla="*/ 1566118 h 4133244"/>
                <a:gd name="connsiteX16" fmla="*/ 3154096 w 3977531"/>
                <a:gd name="connsiteY16" fmla="*/ 2664555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65450 w 3977531"/>
                <a:gd name="connsiteY3" fmla="*/ 1572273 h 4133244"/>
                <a:gd name="connsiteX4" fmla="*/ 1149680 w 3977531"/>
                <a:gd name="connsiteY4" fmla="*/ 2365521 h 4133244"/>
                <a:gd name="connsiteX5" fmla="*/ 807567 w 3977531"/>
                <a:gd name="connsiteY5" fmla="*/ 1023440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173951 w 3977531"/>
                <a:gd name="connsiteY13" fmla="*/ 1023166 h 4133244"/>
                <a:gd name="connsiteX14" fmla="*/ 2824142 w 3977531"/>
                <a:gd name="connsiteY14" fmla="*/ 2358939 h 4133244"/>
                <a:gd name="connsiteX15" fmla="*/ 3591437 w 3977531"/>
                <a:gd name="connsiteY15" fmla="*/ 1566118 h 4133244"/>
                <a:gd name="connsiteX16" fmla="*/ 3154096 w 3977531"/>
                <a:gd name="connsiteY16" fmla="*/ 2664555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65450 w 3977531"/>
                <a:gd name="connsiteY3" fmla="*/ 1572273 h 4133244"/>
                <a:gd name="connsiteX4" fmla="*/ 1149680 w 3977531"/>
                <a:gd name="connsiteY4" fmla="*/ 2365521 h 4133244"/>
                <a:gd name="connsiteX5" fmla="*/ 793426 w 3977531"/>
                <a:gd name="connsiteY5" fmla="*/ 1009300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173951 w 3977531"/>
                <a:gd name="connsiteY13" fmla="*/ 1023166 h 4133244"/>
                <a:gd name="connsiteX14" fmla="*/ 2824142 w 3977531"/>
                <a:gd name="connsiteY14" fmla="*/ 2358939 h 4133244"/>
                <a:gd name="connsiteX15" fmla="*/ 3591437 w 3977531"/>
                <a:gd name="connsiteY15" fmla="*/ 1566118 h 4133244"/>
                <a:gd name="connsiteX16" fmla="*/ 3154096 w 3977531"/>
                <a:gd name="connsiteY16" fmla="*/ 2664555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65450 w 3977531"/>
                <a:gd name="connsiteY3" fmla="*/ 1572273 h 4133244"/>
                <a:gd name="connsiteX4" fmla="*/ 1149680 w 3977531"/>
                <a:gd name="connsiteY4" fmla="*/ 2365521 h 4133244"/>
                <a:gd name="connsiteX5" fmla="*/ 779286 w 3977531"/>
                <a:gd name="connsiteY5" fmla="*/ 990446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173951 w 3977531"/>
                <a:gd name="connsiteY13" fmla="*/ 1023166 h 4133244"/>
                <a:gd name="connsiteX14" fmla="*/ 2824142 w 3977531"/>
                <a:gd name="connsiteY14" fmla="*/ 2358939 h 4133244"/>
                <a:gd name="connsiteX15" fmla="*/ 3591437 w 3977531"/>
                <a:gd name="connsiteY15" fmla="*/ 1566118 h 4133244"/>
                <a:gd name="connsiteX16" fmla="*/ 3154096 w 3977531"/>
                <a:gd name="connsiteY16" fmla="*/ 2664555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65450 w 3977531"/>
                <a:gd name="connsiteY3" fmla="*/ 1572273 h 4133244"/>
                <a:gd name="connsiteX4" fmla="*/ 1149680 w 3977531"/>
                <a:gd name="connsiteY4" fmla="*/ 2365521 h 4133244"/>
                <a:gd name="connsiteX5" fmla="*/ 783999 w 3977531"/>
                <a:gd name="connsiteY5" fmla="*/ 995160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173951 w 3977531"/>
                <a:gd name="connsiteY13" fmla="*/ 1023166 h 4133244"/>
                <a:gd name="connsiteX14" fmla="*/ 2824142 w 3977531"/>
                <a:gd name="connsiteY14" fmla="*/ 2358939 h 4133244"/>
                <a:gd name="connsiteX15" fmla="*/ 3591437 w 3977531"/>
                <a:gd name="connsiteY15" fmla="*/ 1566118 h 4133244"/>
                <a:gd name="connsiteX16" fmla="*/ 3154096 w 3977531"/>
                <a:gd name="connsiteY16" fmla="*/ 2664555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65450 w 3977531"/>
                <a:gd name="connsiteY3" fmla="*/ 1572273 h 4133244"/>
                <a:gd name="connsiteX4" fmla="*/ 1149680 w 3977531"/>
                <a:gd name="connsiteY4" fmla="*/ 2365521 h 4133244"/>
                <a:gd name="connsiteX5" fmla="*/ 793425 w 3977531"/>
                <a:gd name="connsiteY5" fmla="*/ 999873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173951 w 3977531"/>
                <a:gd name="connsiteY13" fmla="*/ 1023166 h 4133244"/>
                <a:gd name="connsiteX14" fmla="*/ 2824142 w 3977531"/>
                <a:gd name="connsiteY14" fmla="*/ 2358939 h 4133244"/>
                <a:gd name="connsiteX15" fmla="*/ 3591437 w 3977531"/>
                <a:gd name="connsiteY15" fmla="*/ 1566118 h 4133244"/>
                <a:gd name="connsiteX16" fmla="*/ 3154096 w 3977531"/>
                <a:gd name="connsiteY16" fmla="*/ 2664555 h 4133244"/>
                <a:gd name="connsiteX17" fmla="*/ 3977531 w 3977531"/>
                <a:gd name="connsiteY17" fmla="*/ 2064487 h 4133244"/>
                <a:gd name="connsiteX18" fmla="*/ 2008278 w 3977531"/>
                <a:gd name="connsiteY18" fmla="*/ 4133244 h 4133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977531" h="4133244">
                  <a:moveTo>
                    <a:pt x="2008278" y="4133244"/>
                  </a:moveTo>
                  <a:cubicBezTo>
                    <a:pt x="1024169" y="3815442"/>
                    <a:pt x="472962" y="3364964"/>
                    <a:pt x="0" y="2070682"/>
                  </a:cubicBezTo>
                  <a:lnTo>
                    <a:pt x="810109" y="2639970"/>
                  </a:lnTo>
                  <a:lnTo>
                    <a:pt x="365450" y="1572273"/>
                  </a:lnTo>
                  <a:lnTo>
                    <a:pt x="1149680" y="2365521"/>
                  </a:lnTo>
                  <a:lnTo>
                    <a:pt x="793425" y="999873"/>
                  </a:lnTo>
                  <a:lnTo>
                    <a:pt x="1458947" y="2106648"/>
                  </a:lnTo>
                  <a:lnTo>
                    <a:pt x="1259007" y="525020"/>
                  </a:lnTo>
                  <a:lnTo>
                    <a:pt x="1835284" y="1999132"/>
                  </a:lnTo>
                  <a:lnTo>
                    <a:pt x="1995057" y="0"/>
                  </a:lnTo>
                  <a:lnTo>
                    <a:pt x="2162511" y="2006711"/>
                  </a:lnTo>
                  <a:lnTo>
                    <a:pt x="2723729" y="533617"/>
                  </a:lnTo>
                  <a:lnTo>
                    <a:pt x="2513976" y="2120105"/>
                  </a:lnTo>
                  <a:lnTo>
                    <a:pt x="3173951" y="1023166"/>
                  </a:lnTo>
                  <a:lnTo>
                    <a:pt x="2824142" y="2358939"/>
                  </a:lnTo>
                  <a:lnTo>
                    <a:pt x="3591437" y="1566118"/>
                  </a:lnTo>
                  <a:lnTo>
                    <a:pt x="3154096" y="2664555"/>
                  </a:lnTo>
                  <a:lnTo>
                    <a:pt x="3977531" y="2064487"/>
                  </a:lnTo>
                  <a:cubicBezTo>
                    <a:pt x="3575036" y="3303181"/>
                    <a:pt x="2952350" y="3833839"/>
                    <a:pt x="2008278" y="4133244"/>
                  </a:cubicBezTo>
                  <a:close/>
                </a:path>
              </a:pathLst>
            </a:custGeom>
            <a:solidFill>
              <a:schemeClr val="bg1"/>
            </a:solidFill>
            <a:ln w="889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0" name="Freeform 29"/>
            <p:cNvSpPr>
              <a:spLocks noChangeAspect="1"/>
            </p:cNvSpPr>
            <p:nvPr/>
          </p:nvSpPr>
          <p:spPr>
            <a:xfrm>
              <a:off x="2914913" y="2263588"/>
              <a:ext cx="3971487" cy="140889"/>
            </a:xfrm>
            <a:custGeom>
              <a:avLst/>
              <a:gdLst>
                <a:gd name="connsiteX0" fmla="*/ 11122 w 513883"/>
                <a:gd name="connsiteY0" fmla="*/ 28724 h 79195"/>
                <a:gd name="connsiteX1" fmla="*/ 8741 w 513883"/>
                <a:gd name="connsiteY1" fmla="*/ 78730 h 79195"/>
                <a:gd name="connsiteX2" fmla="*/ 92084 w 513883"/>
                <a:gd name="connsiteY2" fmla="*/ 54918 h 79195"/>
                <a:gd name="connsiteX3" fmla="*/ 175428 w 513883"/>
                <a:gd name="connsiteY3" fmla="*/ 76349 h 79195"/>
                <a:gd name="connsiteX4" fmla="*/ 270678 w 513883"/>
                <a:gd name="connsiteY4" fmla="*/ 54918 h 79195"/>
                <a:gd name="connsiteX5" fmla="*/ 330209 w 513883"/>
                <a:gd name="connsiteY5" fmla="*/ 73968 h 79195"/>
                <a:gd name="connsiteX6" fmla="*/ 432603 w 513883"/>
                <a:gd name="connsiteY6" fmla="*/ 62061 h 79195"/>
                <a:gd name="connsiteX7" fmla="*/ 504041 w 513883"/>
                <a:gd name="connsiteY7" fmla="*/ 73968 h 79195"/>
                <a:gd name="connsiteX8" fmla="*/ 504041 w 513883"/>
                <a:gd name="connsiteY8" fmla="*/ 28724 h 79195"/>
                <a:gd name="connsiteX9" fmla="*/ 418316 w 513883"/>
                <a:gd name="connsiteY9" fmla="*/ 149 h 79195"/>
                <a:gd name="connsiteX10" fmla="*/ 344497 w 513883"/>
                <a:gd name="connsiteY10" fmla="*/ 40630 h 79195"/>
                <a:gd name="connsiteX11" fmla="*/ 268297 w 513883"/>
                <a:gd name="connsiteY11" fmla="*/ 12055 h 79195"/>
                <a:gd name="connsiteX12" fmla="*/ 170666 w 513883"/>
                <a:gd name="connsiteY12" fmla="*/ 31105 h 79195"/>
                <a:gd name="connsiteX13" fmla="*/ 84941 w 513883"/>
                <a:gd name="connsiteY13" fmla="*/ 7293 h 79195"/>
                <a:gd name="connsiteX14" fmla="*/ 11122 w 513883"/>
                <a:gd name="connsiteY14" fmla="*/ 28724 h 79195"/>
                <a:gd name="connsiteX0" fmla="*/ 11122 w 513883"/>
                <a:gd name="connsiteY0" fmla="*/ 28724 h 79195"/>
                <a:gd name="connsiteX1" fmla="*/ 8741 w 513883"/>
                <a:gd name="connsiteY1" fmla="*/ 78730 h 79195"/>
                <a:gd name="connsiteX2" fmla="*/ 92084 w 513883"/>
                <a:gd name="connsiteY2" fmla="*/ 54918 h 79195"/>
                <a:gd name="connsiteX3" fmla="*/ 175428 w 513883"/>
                <a:gd name="connsiteY3" fmla="*/ 76349 h 79195"/>
                <a:gd name="connsiteX4" fmla="*/ 270678 w 513883"/>
                <a:gd name="connsiteY4" fmla="*/ 54918 h 79195"/>
                <a:gd name="connsiteX5" fmla="*/ 330209 w 513883"/>
                <a:gd name="connsiteY5" fmla="*/ 73968 h 79195"/>
                <a:gd name="connsiteX6" fmla="*/ 432603 w 513883"/>
                <a:gd name="connsiteY6" fmla="*/ 62061 h 79195"/>
                <a:gd name="connsiteX7" fmla="*/ 504041 w 513883"/>
                <a:gd name="connsiteY7" fmla="*/ 73968 h 79195"/>
                <a:gd name="connsiteX8" fmla="*/ 504041 w 513883"/>
                <a:gd name="connsiteY8" fmla="*/ 28724 h 79195"/>
                <a:gd name="connsiteX9" fmla="*/ 418316 w 513883"/>
                <a:gd name="connsiteY9" fmla="*/ 149 h 79195"/>
                <a:gd name="connsiteX10" fmla="*/ 344497 w 513883"/>
                <a:gd name="connsiteY10" fmla="*/ 40630 h 79195"/>
                <a:gd name="connsiteX11" fmla="*/ 258772 w 513883"/>
                <a:gd name="connsiteY11" fmla="*/ 7292 h 79195"/>
                <a:gd name="connsiteX12" fmla="*/ 170666 w 513883"/>
                <a:gd name="connsiteY12" fmla="*/ 31105 h 79195"/>
                <a:gd name="connsiteX13" fmla="*/ 84941 w 513883"/>
                <a:gd name="connsiteY13" fmla="*/ 7293 h 79195"/>
                <a:gd name="connsiteX14" fmla="*/ 11122 w 513883"/>
                <a:gd name="connsiteY14" fmla="*/ 28724 h 79195"/>
                <a:gd name="connsiteX0" fmla="*/ 11122 w 513883"/>
                <a:gd name="connsiteY0" fmla="*/ 28582 h 79053"/>
                <a:gd name="connsiteX1" fmla="*/ 8741 w 513883"/>
                <a:gd name="connsiteY1" fmla="*/ 78588 h 79053"/>
                <a:gd name="connsiteX2" fmla="*/ 92084 w 513883"/>
                <a:gd name="connsiteY2" fmla="*/ 54776 h 79053"/>
                <a:gd name="connsiteX3" fmla="*/ 175428 w 513883"/>
                <a:gd name="connsiteY3" fmla="*/ 76207 h 79053"/>
                <a:gd name="connsiteX4" fmla="*/ 270678 w 513883"/>
                <a:gd name="connsiteY4" fmla="*/ 54776 h 79053"/>
                <a:gd name="connsiteX5" fmla="*/ 330209 w 513883"/>
                <a:gd name="connsiteY5" fmla="*/ 73826 h 79053"/>
                <a:gd name="connsiteX6" fmla="*/ 432603 w 513883"/>
                <a:gd name="connsiteY6" fmla="*/ 61919 h 79053"/>
                <a:gd name="connsiteX7" fmla="*/ 504041 w 513883"/>
                <a:gd name="connsiteY7" fmla="*/ 73826 h 79053"/>
                <a:gd name="connsiteX8" fmla="*/ 504041 w 513883"/>
                <a:gd name="connsiteY8" fmla="*/ 28582 h 79053"/>
                <a:gd name="connsiteX9" fmla="*/ 418316 w 513883"/>
                <a:gd name="connsiteY9" fmla="*/ 7 h 79053"/>
                <a:gd name="connsiteX10" fmla="*/ 342116 w 513883"/>
                <a:gd name="connsiteY10" fmla="*/ 30963 h 79053"/>
                <a:gd name="connsiteX11" fmla="*/ 258772 w 513883"/>
                <a:gd name="connsiteY11" fmla="*/ 7150 h 79053"/>
                <a:gd name="connsiteX12" fmla="*/ 170666 w 513883"/>
                <a:gd name="connsiteY12" fmla="*/ 30963 h 79053"/>
                <a:gd name="connsiteX13" fmla="*/ 84941 w 513883"/>
                <a:gd name="connsiteY13" fmla="*/ 7151 h 79053"/>
                <a:gd name="connsiteX14" fmla="*/ 11122 w 513883"/>
                <a:gd name="connsiteY14" fmla="*/ 28582 h 79053"/>
                <a:gd name="connsiteX0" fmla="*/ 11122 w 513729"/>
                <a:gd name="connsiteY0" fmla="*/ 21436 h 71907"/>
                <a:gd name="connsiteX1" fmla="*/ 8741 w 513729"/>
                <a:gd name="connsiteY1" fmla="*/ 71442 h 71907"/>
                <a:gd name="connsiteX2" fmla="*/ 92084 w 513729"/>
                <a:gd name="connsiteY2" fmla="*/ 47630 h 71907"/>
                <a:gd name="connsiteX3" fmla="*/ 175428 w 513729"/>
                <a:gd name="connsiteY3" fmla="*/ 69061 h 71907"/>
                <a:gd name="connsiteX4" fmla="*/ 270678 w 513729"/>
                <a:gd name="connsiteY4" fmla="*/ 47630 h 71907"/>
                <a:gd name="connsiteX5" fmla="*/ 330209 w 513729"/>
                <a:gd name="connsiteY5" fmla="*/ 66680 h 71907"/>
                <a:gd name="connsiteX6" fmla="*/ 432603 w 513729"/>
                <a:gd name="connsiteY6" fmla="*/ 54773 h 71907"/>
                <a:gd name="connsiteX7" fmla="*/ 504041 w 513729"/>
                <a:gd name="connsiteY7" fmla="*/ 66680 h 71907"/>
                <a:gd name="connsiteX8" fmla="*/ 504041 w 513729"/>
                <a:gd name="connsiteY8" fmla="*/ 21436 h 71907"/>
                <a:gd name="connsiteX9" fmla="*/ 420697 w 513729"/>
                <a:gd name="connsiteY9" fmla="*/ 4767 h 71907"/>
                <a:gd name="connsiteX10" fmla="*/ 342116 w 513729"/>
                <a:gd name="connsiteY10" fmla="*/ 23817 h 71907"/>
                <a:gd name="connsiteX11" fmla="*/ 258772 w 513729"/>
                <a:gd name="connsiteY11" fmla="*/ 4 h 71907"/>
                <a:gd name="connsiteX12" fmla="*/ 170666 w 513729"/>
                <a:gd name="connsiteY12" fmla="*/ 23817 h 71907"/>
                <a:gd name="connsiteX13" fmla="*/ 84941 w 513729"/>
                <a:gd name="connsiteY13" fmla="*/ 5 h 71907"/>
                <a:gd name="connsiteX14" fmla="*/ 11122 w 513729"/>
                <a:gd name="connsiteY14" fmla="*/ 21436 h 71907"/>
                <a:gd name="connsiteX0" fmla="*/ 11122 w 512396"/>
                <a:gd name="connsiteY0" fmla="*/ 21436 h 71907"/>
                <a:gd name="connsiteX1" fmla="*/ 8741 w 512396"/>
                <a:gd name="connsiteY1" fmla="*/ 71442 h 71907"/>
                <a:gd name="connsiteX2" fmla="*/ 92084 w 512396"/>
                <a:gd name="connsiteY2" fmla="*/ 47630 h 71907"/>
                <a:gd name="connsiteX3" fmla="*/ 175428 w 512396"/>
                <a:gd name="connsiteY3" fmla="*/ 69061 h 71907"/>
                <a:gd name="connsiteX4" fmla="*/ 270678 w 512396"/>
                <a:gd name="connsiteY4" fmla="*/ 47630 h 71907"/>
                <a:gd name="connsiteX5" fmla="*/ 330209 w 512396"/>
                <a:gd name="connsiteY5" fmla="*/ 66680 h 71907"/>
                <a:gd name="connsiteX6" fmla="*/ 432603 w 512396"/>
                <a:gd name="connsiteY6" fmla="*/ 54773 h 71907"/>
                <a:gd name="connsiteX7" fmla="*/ 504041 w 512396"/>
                <a:gd name="connsiteY7" fmla="*/ 66680 h 71907"/>
                <a:gd name="connsiteX8" fmla="*/ 501660 w 512396"/>
                <a:gd name="connsiteY8" fmla="*/ 28580 h 71907"/>
                <a:gd name="connsiteX9" fmla="*/ 420697 w 512396"/>
                <a:gd name="connsiteY9" fmla="*/ 4767 h 71907"/>
                <a:gd name="connsiteX10" fmla="*/ 342116 w 512396"/>
                <a:gd name="connsiteY10" fmla="*/ 23817 h 71907"/>
                <a:gd name="connsiteX11" fmla="*/ 258772 w 512396"/>
                <a:gd name="connsiteY11" fmla="*/ 4 h 71907"/>
                <a:gd name="connsiteX12" fmla="*/ 170666 w 512396"/>
                <a:gd name="connsiteY12" fmla="*/ 23817 h 71907"/>
                <a:gd name="connsiteX13" fmla="*/ 84941 w 512396"/>
                <a:gd name="connsiteY13" fmla="*/ 5 h 71907"/>
                <a:gd name="connsiteX14" fmla="*/ 11122 w 512396"/>
                <a:gd name="connsiteY14" fmla="*/ 21436 h 71907"/>
                <a:gd name="connsiteX0" fmla="*/ 11122 w 508989"/>
                <a:gd name="connsiteY0" fmla="*/ 21436 h 71907"/>
                <a:gd name="connsiteX1" fmla="*/ 8741 w 508989"/>
                <a:gd name="connsiteY1" fmla="*/ 71442 h 71907"/>
                <a:gd name="connsiteX2" fmla="*/ 92084 w 508989"/>
                <a:gd name="connsiteY2" fmla="*/ 47630 h 71907"/>
                <a:gd name="connsiteX3" fmla="*/ 175428 w 508989"/>
                <a:gd name="connsiteY3" fmla="*/ 69061 h 71907"/>
                <a:gd name="connsiteX4" fmla="*/ 270678 w 508989"/>
                <a:gd name="connsiteY4" fmla="*/ 47630 h 71907"/>
                <a:gd name="connsiteX5" fmla="*/ 330209 w 508989"/>
                <a:gd name="connsiteY5" fmla="*/ 66680 h 71907"/>
                <a:gd name="connsiteX6" fmla="*/ 432603 w 508989"/>
                <a:gd name="connsiteY6" fmla="*/ 54773 h 71907"/>
                <a:gd name="connsiteX7" fmla="*/ 504041 w 508989"/>
                <a:gd name="connsiteY7" fmla="*/ 66680 h 71907"/>
                <a:gd name="connsiteX8" fmla="*/ 501660 w 508989"/>
                <a:gd name="connsiteY8" fmla="*/ 28580 h 71907"/>
                <a:gd name="connsiteX9" fmla="*/ 420697 w 508989"/>
                <a:gd name="connsiteY9" fmla="*/ 4767 h 71907"/>
                <a:gd name="connsiteX10" fmla="*/ 342116 w 508989"/>
                <a:gd name="connsiteY10" fmla="*/ 23817 h 71907"/>
                <a:gd name="connsiteX11" fmla="*/ 258772 w 508989"/>
                <a:gd name="connsiteY11" fmla="*/ 4 h 71907"/>
                <a:gd name="connsiteX12" fmla="*/ 170666 w 508989"/>
                <a:gd name="connsiteY12" fmla="*/ 23817 h 71907"/>
                <a:gd name="connsiteX13" fmla="*/ 84941 w 508989"/>
                <a:gd name="connsiteY13" fmla="*/ 5 h 71907"/>
                <a:gd name="connsiteX14" fmla="*/ 11122 w 508989"/>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30209 w 504041"/>
                <a:gd name="connsiteY5" fmla="*/ 66680 h 71907"/>
                <a:gd name="connsiteX6" fmla="*/ 432603 w 504041"/>
                <a:gd name="connsiteY6" fmla="*/ 54773 h 71907"/>
                <a:gd name="connsiteX7" fmla="*/ 504041 w 504041"/>
                <a:gd name="connsiteY7" fmla="*/ 66680 h 71907"/>
                <a:gd name="connsiteX8" fmla="*/ 501660 w 504041"/>
                <a:gd name="connsiteY8" fmla="*/ 28580 h 71907"/>
                <a:gd name="connsiteX9" fmla="*/ 420697 w 504041"/>
                <a:gd name="connsiteY9" fmla="*/ 4767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1885"/>
                <a:gd name="connsiteY0" fmla="*/ 21436 h 312011"/>
                <a:gd name="connsiteX1" fmla="*/ 8741 w 501885"/>
                <a:gd name="connsiteY1" fmla="*/ 71442 h 312011"/>
                <a:gd name="connsiteX2" fmla="*/ 92084 w 501885"/>
                <a:gd name="connsiteY2" fmla="*/ 47630 h 312011"/>
                <a:gd name="connsiteX3" fmla="*/ 175428 w 501885"/>
                <a:gd name="connsiteY3" fmla="*/ 69061 h 312011"/>
                <a:gd name="connsiteX4" fmla="*/ 270678 w 501885"/>
                <a:gd name="connsiteY4" fmla="*/ 47630 h 312011"/>
                <a:gd name="connsiteX5" fmla="*/ 330209 w 501885"/>
                <a:gd name="connsiteY5" fmla="*/ 66680 h 312011"/>
                <a:gd name="connsiteX6" fmla="*/ 432603 w 501885"/>
                <a:gd name="connsiteY6" fmla="*/ 54773 h 312011"/>
                <a:gd name="connsiteX7" fmla="*/ 496897 w 501885"/>
                <a:gd name="connsiteY7" fmla="*/ 311948 h 312011"/>
                <a:gd name="connsiteX8" fmla="*/ 501660 w 501885"/>
                <a:gd name="connsiteY8" fmla="*/ 28580 h 312011"/>
                <a:gd name="connsiteX9" fmla="*/ 420697 w 501885"/>
                <a:gd name="connsiteY9" fmla="*/ 4767 h 312011"/>
                <a:gd name="connsiteX10" fmla="*/ 342116 w 501885"/>
                <a:gd name="connsiteY10" fmla="*/ 23817 h 312011"/>
                <a:gd name="connsiteX11" fmla="*/ 258772 w 501885"/>
                <a:gd name="connsiteY11" fmla="*/ 4 h 312011"/>
                <a:gd name="connsiteX12" fmla="*/ 170666 w 501885"/>
                <a:gd name="connsiteY12" fmla="*/ 23817 h 312011"/>
                <a:gd name="connsiteX13" fmla="*/ 84941 w 501885"/>
                <a:gd name="connsiteY13" fmla="*/ 5 h 312011"/>
                <a:gd name="connsiteX14" fmla="*/ 11122 w 501885"/>
                <a:gd name="connsiteY14" fmla="*/ 21436 h 312011"/>
                <a:gd name="connsiteX0" fmla="*/ 11122 w 504041"/>
                <a:gd name="connsiteY0" fmla="*/ 21436 h 173967"/>
                <a:gd name="connsiteX1" fmla="*/ 8741 w 504041"/>
                <a:gd name="connsiteY1" fmla="*/ 71442 h 173967"/>
                <a:gd name="connsiteX2" fmla="*/ 92084 w 504041"/>
                <a:gd name="connsiteY2" fmla="*/ 47630 h 173967"/>
                <a:gd name="connsiteX3" fmla="*/ 175428 w 504041"/>
                <a:gd name="connsiteY3" fmla="*/ 69061 h 173967"/>
                <a:gd name="connsiteX4" fmla="*/ 270678 w 504041"/>
                <a:gd name="connsiteY4" fmla="*/ 47630 h 173967"/>
                <a:gd name="connsiteX5" fmla="*/ 330209 w 504041"/>
                <a:gd name="connsiteY5" fmla="*/ 66680 h 173967"/>
                <a:gd name="connsiteX6" fmla="*/ 432603 w 504041"/>
                <a:gd name="connsiteY6" fmla="*/ 54773 h 173967"/>
                <a:gd name="connsiteX7" fmla="*/ 504041 w 504041"/>
                <a:gd name="connsiteY7" fmla="*/ 173836 h 173967"/>
                <a:gd name="connsiteX8" fmla="*/ 501660 w 504041"/>
                <a:gd name="connsiteY8" fmla="*/ 28580 h 173967"/>
                <a:gd name="connsiteX9" fmla="*/ 420697 w 504041"/>
                <a:gd name="connsiteY9" fmla="*/ 4767 h 173967"/>
                <a:gd name="connsiteX10" fmla="*/ 342116 w 504041"/>
                <a:gd name="connsiteY10" fmla="*/ 23817 h 173967"/>
                <a:gd name="connsiteX11" fmla="*/ 258772 w 504041"/>
                <a:gd name="connsiteY11" fmla="*/ 4 h 173967"/>
                <a:gd name="connsiteX12" fmla="*/ 170666 w 504041"/>
                <a:gd name="connsiteY12" fmla="*/ 23817 h 173967"/>
                <a:gd name="connsiteX13" fmla="*/ 84941 w 504041"/>
                <a:gd name="connsiteY13" fmla="*/ 5 h 173967"/>
                <a:gd name="connsiteX14" fmla="*/ 11122 w 504041"/>
                <a:gd name="connsiteY14" fmla="*/ 21436 h 17396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30209 w 504041"/>
                <a:gd name="connsiteY5" fmla="*/ 66680 h 71907"/>
                <a:gd name="connsiteX6" fmla="*/ 432603 w 504041"/>
                <a:gd name="connsiteY6" fmla="*/ 54773 h 71907"/>
                <a:gd name="connsiteX7" fmla="*/ 504041 w 504041"/>
                <a:gd name="connsiteY7" fmla="*/ 61918 h 71907"/>
                <a:gd name="connsiteX8" fmla="*/ 501660 w 504041"/>
                <a:gd name="connsiteY8" fmla="*/ 28580 h 71907"/>
                <a:gd name="connsiteX9" fmla="*/ 420697 w 504041"/>
                <a:gd name="connsiteY9" fmla="*/ 4767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18459"/>
                <a:gd name="connsiteY0" fmla="*/ 21436 h 71907"/>
                <a:gd name="connsiteX1" fmla="*/ 8741 w 518459"/>
                <a:gd name="connsiteY1" fmla="*/ 71442 h 71907"/>
                <a:gd name="connsiteX2" fmla="*/ 92084 w 518459"/>
                <a:gd name="connsiteY2" fmla="*/ 47630 h 71907"/>
                <a:gd name="connsiteX3" fmla="*/ 175428 w 518459"/>
                <a:gd name="connsiteY3" fmla="*/ 69061 h 71907"/>
                <a:gd name="connsiteX4" fmla="*/ 270678 w 518459"/>
                <a:gd name="connsiteY4" fmla="*/ 47630 h 71907"/>
                <a:gd name="connsiteX5" fmla="*/ 330209 w 518459"/>
                <a:gd name="connsiteY5" fmla="*/ 66680 h 71907"/>
                <a:gd name="connsiteX6" fmla="*/ 432603 w 518459"/>
                <a:gd name="connsiteY6" fmla="*/ 54773 h 71907"/>
                <a:gd name="connsiteX7" fmla="*/ 504041 w 518459"/>
                <a:gd name="connsiteY7" fmla="*/ 61918 h 71907"/>
                <a:gd name="connsiteX8" fmla="*/ 518329 w 518459"/>
                <a:gd name="connsiteY8" fmla="*/ 30961 h 71907"/>
                <a:gd name="connsiteX9" fmla="*/ 420697 w 518459"/>
                <a:gd name="connsiteY9" fmla="*/ 4767 h 71907"/>
                <a:gd name="connsiteX10" fmla="*/ 342116 w 518459"/>
                <a:gd name="connsiteY10" fmla="*/ 23817 h 71907"/>
                <a:gd name="connsiteX11" fmla="*/ 258772 w 518459"/>
                <a:gd name="connsiteY11" fmla="*/ 4 h 71907"/>
                <a:gd name="connsiteX12" fmla="*/ 170666 w 518459"/>
                <a:gd name="connsiteY12" fmla="*/ 23817 h 71907"/>
                <a:gd name="connsiteX13" fmla="*/ 84941 w 518459"/>
                <a:gd name="connsiteY13" fmla="*/ 5 h 71907"/>
                <a:gd name="connsiteX14" fmla="*/ 11122 w 518459"/>
                <a:gd name="connsiteY14" fmla="*/ 21436 h 71907"/>
                <a:gd name="connsiteX0" fmla="*/ 11122 w 504399"/>
                <a:gd name="connsiteY0" fmla="*/ 21436 h 71907"/>
                <a:gd name="connsiteX1" fmla="*/ 8741 w 504399"/>
                <a:gd name="connsiteY1" fmla="*/ 71442 h 71907"/>
                <a:gd name="connsiteX2" fmla="*/ 92084 w 504399"/>
                <a:gd name="connsiteY2" fmla="*/ 47630 h 71907"/>
                <a:gd name="connsiteX3" fmla="*/ 175428 w 504399"/>
                <a:gd name="connsiteY3" fmla="*/ 69061 h 71907"/>
                <a:gd name="connsiteX4" fmla="*/ 270678 w 504399"/>
                <a:gd name="connsiteY4" fmla="*/ 47630 h 71907"/>
                <a:gd name="connsiteX5" fmla="*/ 330209 w 504399"/>
                <a:gd name="connsiteY5" fmla="*/ 66680 h 71907"/>
                <a:gd name="connsiteX6" fmla="*/ 432603 w 504399"/>
                <a:gd name="connsiteY6" fmla="*/ 54773 h 71907"/>
                <a:gd name="connsiteX7" fmla="*/ 504041 w 504399"/>
                <a:gd name="connsiteY7" fmla="*/ 61918 h 71907"/>
                <a:gd name="connsiteX8" fmla="*/ 504041 w 504399"/>
                <a:gd name="connsiteY8" fmla="*/ 30961 h 71907"/>
                <a:gd name="connsiteX9" fmla="*/ 420697 w 504399"/>
                <a:gd name="connsiteY9" fmla="*/ 4767 h 71907"/>
                <a:gd name="connsiteX10" fmla="*/ 342116 w 504399"/>
                <a:gd name="connsiteY10" fmla="*/ 23817 h 71907"/>
                <a:gd name="connsiteX11" fmla="*/ 258772 w 504399"/>
                <a:gd name="connsiteY11" fmla="*/ 4 h 71907"/>
                <a:gd name="connsiteX12" fmla="*/ 170666 w 504399"/>
                <a:gd name="connsiteY12" fmla="*/ 23817 h 71907"/>
                <a:gd name="connsiteX13" fmla="*/ 84941 w 504399"/>
                <a:gd name="connsiteY13" fmla="*/ 5 h 71907"/>
                <a:gd name="connsiteX14" fmla="*/ 11122 w 504399"/>
                <a:gd name="connsiteY14" fmla="*/ 21436 h 71907"/>
                <a:gd name="connsiteX0" fmla="*/ 11122 w 513731"/>
                <a:gd name="connsiteY0" fmla="*/ 138803 h 189274"/>
                <a:gd name="connsiteX1" fmla="*/ 8741 w 513731"/>
                <a:gd name="connsiteY1" fmla="*/ 188809 h 189274"/>
                <a:gd name="connsiteX2" fmla="*/ 92084 w 513731"/>
                <a:gd name="connsiteY2" fmla="*/ 164997 h 189274"/>
                <a:gd name="connsiteX3" fmla="*/ 175428 w 513731"/>
                <a:gd name="connsiteY3" fmla="*/ 186428 h 189274"/>
                <a:gd name="connsiteX4" fmla="*/ 270678 w 513731"/>
                <a:gd name="connsiteY4" fmla="*/ 164997 h 189274"/>
                <a:gd name="connsiteX5" fmla="*/ 330209 w 513731"/>
                <a:gd name="connsiteY5" fmla="*/ 184047 h 189274"/>
                <a:gd name="connsiteX6" fmla="*/ 432603 w 513731"/>
                <a:gd name="connsiteY6" fmla="*/ 172140 h 189274"/>
                <a:gd name="connsiteX7" fmla="*/ 504041 w 513731"/>
                <a:gd name="connsiteY7" fmla="*/ 179285 h 189274"/>
                <a:gd name="connsiteX8" fmla="*/ 513566 w 513731"/>
                <a:gd name="connsiteY8" fmla="*/ 690 h 189274"/>
                <a:gd name="connsiteX9" fmla="*/ 420697 w 513731"/>
                <a:gd name="connsiteY9" fmla="*/ 122134 h 189274"/>
                <a:gd name="connsiteX10" fmla="*/ 342116 w 513731"/>
                <a:gd name="connsiteY10" fmla="*/ 141184 h 189274"/>
                <a:gd name="connsiteX11" fmla="*/ 258772 w 513731"/>
                <a:gd name="connsiteY11" fmla="*/ 117371 h 189274"/>
                <a:gd name="connsiteX12" fmla="*/ 170666 w 513731"/>
                <a:gd name="connsiteY12" fmla="*/ 141184 h 189274"/>
                <a:gd name="connsiteX13" fmla="*/ 84941 w 513731"/>
                <a:gd name="connsiteY13" fmla="*/ 117372 h 189274"/>
                <a:gd name="connsiteX14" fmla="*/ 11122 w 513731"/>
                <a:gd name="connsiteY14" fmla="*/ 138803 h 189274"/>
                <a:gd name="connsiteX0" fmla="*/ 11122 w 513731"/>
                <a:gd name="connsiteY0" fmla="*/ 138803 h 189274"/>
                <a:gd name="connsiteX1" fmla="*/ 8741 w 513731"/>
                <a:gd name="connsiteY1" fmla="*/ 188809 h 189274"/>
                <a:gd name="connsiteX2" fmla="*/ 92084 w 513731"/>
                <a:gd name="connsiteY2" fmla="*/ 164997 h 189274"/>
                <a:gd name="connsiteX3" fmla="*/ 175428 w 513731"/>
                <a:gd name="connsiteY3" fmla="*/ 186428 h 189274"/>
                <a:gd name="connsiteX4" fmla="*/ 270678 w 513731"/>
                <a:gd name="connsiteY4" fmla="*/ 164997 h 189274"/>
                <a:gd name="connsiteX5" fmla="*/ 330209 w 513731"/>
                <a:gd name="connsiteY5" fmla="*/ 184047 h 189274"/>
                <a:gd name="connsiteX6" fmla="*/ 432603 w 513731"/>
                <a:gd name="connsiteY6" fmla="*/ 172140 h 189274"/>
                <a:gd name="connsiteX7" fmla="*/ 504041 w 513731"/>
                <a:gd name="connsiteY7" fmla="*/ 179285 h 189274"/>
                <a:gd name="connsiteX8" fmla="*/ 513566 w 513731"/>
                <a:gd name="connsiteY8" fmla="*/ 690 h 189274"/>
                <a:gd name="connsiteX9" fmla="*/ 420697 w 513731"/>
                <a:gd name="connsiteY9" fmla="*/ 122134 h 189274"/>
                <a:gd name="connsiteX10" fmla="*/ 342116 w 513731"/>
                <a:gd name="connsiteY10" fmla="*/ 141184 h 189274"/>
                <a:gd name="connsiteX11" fmla="*/ 258772 w 513731"/>
                <a:gd name="connsiteY11" fmla="*/ 117371 h 189274"/>
                <a:gd name="connsiteX12" fmla="*/ 170666 w 513731"/>
                <a:gd name="connsiteY12" fmla="*/ 141184 h 189274"/>
                <a:gd name="connsiteX13" fmla="*/ 84941 w 513731"/>
                <a:gd name="connsiteY13" fmla="*/ 117372 h 189274"/>
                <a:gd name="connsiteX14" fmla="*/ 11122 w 513731"/>
                <a:gd name="connsiteY14" fmla="*/ 138803 h 189274"/>
                <a:gd name="connsiteX0" fmla="*/ 11122 w 513755"/>
                <a:gd name="connsiteY0" fmla="*/ 138803 h 189274"/>
                <a:gd name="connsiteX1" fmla="*/ 8741 w 513755"/>
                <a:gd name="connsiteY1" fmla="*/ 188809 h 189274"/>
                <a:gd name="connsiteX2" fmla="*/ 92084 w 513755"/>
                <a:gd name="connsiteY2" fmla="*/ 164997 h 189274"/>
                <a:gd name="connsiteX3" fmla="*/ 175428 w 513755"/>
                <a:gd name="connsiteY3" fmla="*/ 186428 h 189274"/>
                <a:gd name="connsiteX4" fmla="*/ 270678 w 513755"/>
                <a:gd name="connsiteY4" fmla="*/ 164997 h 189274"/>
                <a:gd name="connsiteX5" fmla="*/ 330209 w 513755"/>
                <a:gd name="connsiteY5" fmla="*/ 184047 h 189274"/>
                <a:gd name="connsiteX6" fmla="*/ 432603 w 513755"/>
                <a:gd name="connsiteY6" fmla="*/ 172140 h 189274"/>
                <a:gd name="connsiteX7" fmla="*/ 504041 w 513755"/>
                <a:gd name="connsiteY7" fmla="*/ 179285 h 189274"/>
                <a:gd name="connsiteX8" fmla="*/ 513566 w 513755"/>
                <a:gd name="connsiteY8" fmla="*/ 690 h 189274"/>
                <a:gd name="connsiteX9" fmla="*/ 420697 w 513755"/>
                <a:gd name="connsiteY9" fmla="*/ 122134 h 189274"/>
                <a:gd name="connsiteX10" fmla="*/ 342116 w 513755"/>
                <a:gd name="connsiteY10" fmla="*/ 141184 h 189274"/>
                <a:gd name="connsiteX11" fmla="*/ 258772 w 513755"/>
                <a:gd name="connsiteY11" fmla="*/ 117371 h 189274"/>
                <a:gd name="connsiteX12" fmla="*/ 170666 w 513755"/>
                <a:gd name="connsiteY12" fmla="*/ 141184 h 189274"/>
                <a:gd name="connsiteX13" fmla="*/ 84941 w 513755"/>
                <a:gd name="connsiteY13" fmla="*/ 117372 h 189274"/>
                <a:gd name="connsiteX14" fmla="*/ 11122 w 513755"/>
                <a:gd name="connsiteY14" fmla="*/ 138803 h 189274"/>
                <a:gd name="connsiteX0" fmla="*/ 11122 w 509077"/>
                <a:gd name="connsiteY0" fmla="*/ 21436 h 77107"/>
                <a:gd name="connsiteX1" fmla="*/ 8741 w 509077"/>
                <a:gd name="connsiteY1" fmla="*/ 71442 h 77107"/>
                <a:gd name="connsiteX2" fmla="*/ 92084 w 509077"/>
                <a:gd name="connsiteY2" fmla="*/ 47630 h 77107"/>
                <a:gd name="connsiteX3" fmla="*/ 175428 w 509077"/>
                <a:gd name="connsiteY3" fmla="*/ 69061 h 77107"/>
                <a:gd name="connsiteX4" fmla="*/ 270678 w 509077"/>
                <a:gd name="connsiteY4" fmla="*/ 47630 h 77107"/>
                <a:gd name="connsiteX5" fmla="*/ 330209 w 509077"/>
                <a:gd name="connsiteY5" fmla="*/ 66680 h 77107"/>
                <a:gd name="connsiteX6" fmla="*/ 432603 w 509077"/>
                <a:gd name="connsiteY6" fmla="*/ 54773 h 77107"/>
                <a:gd name="connsiteX7" fmla="*/ 504041 w 509077"/>
                <a:gd name="connsiteY7" fmla="*/ 61918 h 77107"/>
                <a:gd name="connsiteX8" fmla="*/ 508803 w 509077"/>
                <a:gd name="connsiteY8" fmla="*/ 30961 h 77107"/>
                <a:gd name="connsiteX9" fmla="*/ 420697 w 509077"/>
                <a:gd name="connsiteY9" fmla="*/ 4767 h 77107"/>
                <a:gd name="connsiteX10" fmla="*/ 342116 w 509077"/>
                <a:gd name="connsiteY10" fmla="*/ 23817 h 77107"/>
                <a:gd name="connsiteX11" fmla="*/ 258772 w 509077"/>
                <a:gd name="connsiteY11" fmla="*/ 4 h 77107"/>
                <a:gd name="connsiteX12" fmla="*/ 170666 w 509077"/>
                <a:gd name="connsiteY12" fmla="*/ 23817 h 77107"/>
                <a:gd name="connsiteX13" fmla="*/ 84941 w 509077"/>
                <a:gd name="connsiteY13" fmla="*/ 5 h 77107"/>
                <a:gd name="connsiteX14" fmla="*/ 11122 w 509077"/>
                <a:gd name="connsiteY14" fmla="*/ 21436 h 77107"/>
                <a:gd name="connsiteX0" fmla="*/ 11122 w 509077"/>
                <a:gd name="connsiteY0" fmla="*/ 21436 h 71907"/>
                <a:gd name="connsiteX1" fmla="*/ 8741 w 509077"/>
                <a:gd name="connsiteY1" fmla="*/ 71442 h 71907"/>
                <a:gd name="connsiteX2" fmla="*/ 92084 w 509077"/>
                <a:gd name="connsiteY2" fmla="*/ 47630 h 71907"/>
                <a:gd name="connsiteX3" fmla="*/ 175428 w 509077"/>
                <a:gd name="connsiteY3" fmla="*/ 69061 h 71907"/>
                <a:gd name="connsiteX4" fmla="*/ 270678 w 509077"/>
                <a:gd name="connsiteY4" fmla="*/ 47630 h 71907"/>
                <a:gd name="connsiteX5" fmla="*/ 330209 w 509077"/>
                <a:gd name="connsiteY5" fmla="*/ 66680 h 71907"/>
                <a:gd name="connsiteX6" fmla="*/ 432603 w 509077"/>
                <a:gd name="connsiteY6" fmla="*/ 54773 h 71907"/>
                <a:gd name="connsiteX7" fmla="*/ 504041 w 509077"/>
                <a:gd name="connsiteY7" fmla="*/ 61918 h 71907"/>
                <a:gd name="connsiteX8" fmla="*/ 508803 w 509077"/>
                <a:gd name="connsiteY8" fmla="*/ 30961 h 71907"/>
                <a:gd name="connsiteX9" fmla="*/ 420697 w 509077"/>
                <a:gd name="connsiteY9" fmla="*/ 4767 h 71907"/>
                <a:gd name="connsiteX10" fmla="*/ 342116 w 509077"/>
                <a:gd name="connsiteY10" fmla="*/ 23817 h 71907"/>
                <a:gd name="connsiteX11" fmla="*/ 258772 w 509077"/>
                <a:gd name="connsiteY11" fmla="*/ 4 h 71907"/>
                <a:gd name="connsiteX12" fmla="*/ 170666 w 509077"/>
                <a:gd name="connsiteY12" fmla="*/ 23817 h 71907"/>
                <a:gd name="connsiteX13" fmla="*/ 84941 w 509077"/>
                <a:gd name="connsiteY13" fmla="*/ 5 h 71907"/>
                <a:gd name="connsiteX14" fmla="*/ 11122 w 509077"/>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30209 w 504041"/>
                <a:gd name="connsiteY5" fmla="*/ 66680 h 71907"/>
                <a:gd name="connsiteX6" fmla="*/ 432603 w 504041"/>
                <a:gd name="connsiteY6" fmla="*/ 54773 h 71907"/>
                <a:gd name="connsiteX7" fmla="*/ 504041 w 504041"/>
                <a:gd name="connsiteY7" fmla="*/ 61918 h 71907"/>
                <a:gd name="connsiteX8" fmla="*/ 501659 w 504041"/>
                <a:gd name="connsiteY8" fmla="*/ 23817 h 71907"/>
                <a:gd name="connsiteX9" fmla="*/ 420697 w 504041"/>
                <a:gd name="connsiteY9" fmla="*/ 4767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539"/>
                <a:gd name="connsiteY0" fmla="*/ 21436 h 71907"/>
                <a:gd name="connsiteX1" fmla="*/ 8741 w 504539"/>
                <a:gd name="connsiteY1" fmla="*/ 71442 h 71907"/>
                <a:gd name="connsiteX2" fmla="*/ 92084 w 504539"/>
                <a:gd name="connsiteY2" fmla="*/ 47630 h 71907"/>
                <a:gd name="connsiteX3" fmla="*/ 175428 w 504539"/>
                <a:gd name="connsiteY3" fmla="*/ 69061 h 71907"/>
                <a:gd name="connsiteX4" fmla="*/ 270678 w 504539"/>
                <a:gd name="connsiteY4" fmla="*/ 47630 h 71907"/>
                <a:gd name="connsiteX5" fmla="*/ 330209 w 504539"/>
                <a:gd name="connsiteY5" fmla="*/ 66680 h 71907"/>
                <a:gd name="connsiteX6" fmla="*/ 432603 w 504539"/>
                <a:gd name="connsiteY6" fmla="*/ 54773 h 71907"/>
                <a:gd name="connsiteX7" fmla="*/ 504041 w 504539"/>
                <a:gd name="connsiteY7" fmla="*/ 61918 h 71907"/>
                <a:gd name="connsiteX8" fmla="*/ 504040 w 504539"/>
                <a:gd name="connsiteY8" fmla="*/ 23817 h 71907"/>
                <a:gd name="connsiteX9" fmla="*/ 420697 w 504539"/>
                <a:gd name="connsiteY9" fmla="*/ 4767 h 71907"/>
                <a:gd name="connsiteX10" fmla="*/ 342116 w 504539"/>
                <a:gd name="connsiteY10" fmla="*/ 23817 h 71907"/>
                <a:gd name="connsiteX11" fmla="*/ 258772 w 504539"/>
                <a:gd name="connsiteY11" fmla="*/ 4 h 71907"/>
                <a:gd name="connsiteX12" fmla="*/ 170666 w 504539"/>
                <a:gd name="connsiteY12" fmla="*/ 23817 h 71907"/>
                <a:gd name="connsiteX13" fmla="*/ 84941 w 504539"/>
                <a:gd name="connsiteY13" fmla="*/ 5 h 71907"/>
                <a:gd name="connsiteX14" fmla="*/ 11122 w 504539"/>
                <a:gd name="connsiteY14" fmla="*/ 21436 h 71907"/>
                <a:gd name="connsiteX0" fmla="*/ 11122 w 504539"/>
                <a:gd name="connsiteY0" fmla="*/ 21436 h 71907"/>
                <a:gd name="connsiteX1" fmla="*/ 8741 w 504539"/>
                <a:gd name="connsiteY1" fmla="*/ 71442 h 71907"/>
                <a:gd name="connsiteX2" fmla="*/ 92084 w 504539"/>
                <a:gd name="connsiteY2" fmla="*/ 47630 h 71907"/>
                <a:gd name="connsiteX3" fmla="*/ 175428 w 504539"/>
                <a:gd name="connsiteY3" fmla="*/ 69061 h 71907"/>
                <a:gd name="connsiteX4" fmla="*/ 270678 w 504539"/>
                <a:gd name="connsiteY4" fmla="*/ 47630 h 71907"/>
                <a:gd name="connsiteX5" fmla="*/ 330209 w 504539"/>
                <a:gd name="connsiteY5" fmla="*/ 66680 h 71907"/>
                <a:gd name="connsiteX6" fmla="*/ 432603 w 504539"/>
                <a:gd name="connsiteY6" fmla="*/ 54773 h 71907"/>
                <a:gd name="connsiteX7" fmla="*/ 504041 w 504539"/>
                <a:gd name="connsiteY7" fmla="*/ 61918 h 71907"/>
                <a:gd name="connsiteX8" fmla="*/ 504040 w 504539"/>
                <a:gd name="connsiteY8" fmla="*/ 23817 h 71907"/>
                <a:gd name="connsiteX9" fmla="*/ 420697 w 504539"/>
                <a:gd name="connsiteY9" fmla="*/ 4767 h 71907"/>
                <a:gd name="connsiteX10" fmla="*/ 342116 w 504539"/>
                <a:gd name="connsiteY10" fmla="*/ 23817 h 71907"/>
                <a:gd name="connsiteX11" fmla="*/ 258772 w 504539"/>
                <a:gd name="connsiteY11" fmla="*/ 4 h 71907"/>
                <a:gd name="connsiteX12" fmla="*/ 170666 w 504539"/>
                <a:gd name="connsiteY12" fmla="*/ 23817 h 71907"/>
                <a:gd name="connsiteX13" fmla="*/ 84941 w 504539"/>
                <a:gd name="connsiteY13" fmla="*/ 5 h 71907"/>
                <a:gd name="connsiteX14" fmla="*/ 11122 w 504539"/>
                <a:gd name="connsiteY14" fmla="*/ 21436 h 71907"/>
                <a:gd name="connsiteX0" fmla="*/ 11122 w 504539"/>
                <a:gd name="connsiteY0" fmla="*/ 21436 h 71907"/>
                <a:gd name="connsiteX1" fmla="*/ 8741 w 504539"/>
                <a:gd name="connsiteY1" fmla="*/ 71442 h 71907"/>
                <a:gd name="connsiteX2" fmla="*/ 92084 w 504539"/>
                <a:gd name="connsiteY2" fmla="*/ 47630 h 71907"/>
                <a:gd name="connsiteX3" fmla="*/ 175428 w 504539"/>
                <a:gd name="connsiteY3" fmla="*/ 69061 h 71907"/>
                <a:gd name="connsiteX4" fmla="*/ 270678 w 504539"/>
                <a:gd name="connsiteY4" fmla="*/ 47630 h 71907"/>
                <a:gd name="connsiteX5" fmla="*/ 330209 w 504539"/>
                <a:gd name="connsiteY5" fmla="*/ 66680 h 71907"/>
                <a:gd name="connsiteX6" fmla="*/ 432603 w 504539"/>
                <a:gd name="connsiteY6" fmla="*/ 54773 h 71907"/>
                <a:gd name="connsiteX7" fmla="*/ 504041 w 504539"/>
                <a:gd name="connsiteY7" fmla="*/ 61918 h 71907"/>
                <a:gd name="connsiteX8" fmla="*/ 504040 w 504539"/>
                <a:gd name="connsiteY8" fmla="*/ 23817 h 71907"/>
                <a:gd name="connsiteX9" fmla="*/ 420697 w 504539"/>
                <a:gd name="connsiteY9" fmla="*/ 4767 h 71907"/>
                <a:gd name="connsiteX10" fmla="*/ 342116 w 504539"/>
                <a:gd name="connsiteY10" fmla="*/ 23817 h 71907"/>
                <a:gd name="connsiteX11" fmla="*/ 258772 w 504539"/>
                <a:gd name="connsiteY11" fmla="*/ 4 h 71907"/>
                <a:gd name="connsiteX12" fmla="*/ 170666 w 504539"/>
                <a:gd name="connsiteY12" fmla="*/ 23817 h 71907"/>
                <a:gd name="connsiteX13" fmla="*/ 84941 w 504539"/>
                <a:gd name="connsiteY13" fmla="*/ 5 h 71907"/>
                <a:gd name="connsiteX14" fmla="*/ 11122 w 504539"/>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30209 w 504041"/>
                <a:gd name="connsiteY5" fmla="*/ 66680 h 71907"/>
                <a:gd name="connsiteX6" fmla="*/ 432603 w 504041"/>
                <a:gd name="connsiteY6" fmla="*/ 54773 h 71907"/>
                <a:gd name="connsiteX7" fmla="*/ 504041 w 504041"/>
                <a:gd name="connsiteY7" fmla="*/ 61918 h 71907"/>
                <a:gd name="connsiteX8" fmla="*/ 504040 w 504041"/>
                <a:gd name="connsiteY8" fmla="*/ 23817 h 71907"/>
                <a:gd name="connsiteX9" fmla="*/ 420697 w 504041"/>
                <a:gd name="connsiteY9" fmla="*/ 4767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30209 w 504041"/>
                <a:gd name="connsiteY5" fmla="*/ 66680 h 71907"/>
                <a:gd name="connsiteX6" fmla="*/ 432603 w 504041"/>
                <a:gd name="connsiteY6" fmla="*/ 54773 h 71907"/>
                <a:gd name="connsiteX7" fmla="*/ 504041 w 504041"/>
                <a:gd name="connsiteY7" fmla="*/ 61918 h 71907"/>
                <a:gd name="connsiteX8" fmla="*/ 504040 w 504041"/>
                <a:gd name="connsiteY8" fmla="*/ 23817 h 71907"/>
                <a:gd name="connsiteX9" fmla="*/ 420697 w 504041"/>
                <a:gd name="connsiteY9" fmla="*/ 2385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30209 w 504041"/>
                <a:gd name="connsiteY5" fmla="*/ 66680 h 71907"/>
                <a:gd name="connsiteX6" fmla="*/ 423078 w 504041"/>
                <a:gd name="connsiteY6" fmla="*/ 42867 h 71907"/>
                <a:gd name="connsiteX7" fmla="*/ 504041 w 504041"/>
                <a:gd name="connsiteY7" fmla="*/ 61918 h 71907"/>
                <a:gd name="connsiteX8" fmla="*/ 504040 w 504041"/>
                <a:gd name="connsiteY8" fmla="*/ 23817 h 71907"/>
                <a:gd name="connsiteX9" fmla="*/ 420697 w 504041"/>
                <a:gd name="connsiteY9" fmla="*/ 2385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30209 w 504041"/>
                <a:gd name="connsiteY5" fmla="*/ 66680 h 71907"/>
                <a:gd name="connsiteX6" fmla="*/ 423078 w 504041"/>
                <a:gd name="connsiteY6" fmla="*/ 42867 h 71907"/>
                <a:gd name="connsiteX7" fmla="*/ 504041 w 504041"/>
                <a:gd name="connsiteY7" fmla="*/ 61918 h 71907"/>
                <a:gd name="connsiteX8" fmla="*/ 504040 w 504041"/>
                <a:gd name="connsiteY8" fmla="*/ 23817 h 71907"/>
                <a:gd name="connsiteX9" fmla="*/ 420697 w 504041"/>
                <a:gd name="connsiteY9" fmla="*/ 2385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42116 w 504041"/>
                <a:gd name="connsiteY5" fmla="*/ 64298 h 71907"/>
                <a:gd name="connsiteX6" fmla="*/ 423078 w 504041"/>
                <a:gd name="connsiteY6" fmla="*/ 42867 h 71907"/>
                <a:gd name="connsiteX7" fmla="*/ 504041 w 504041"/>
                <a:gd name="connsiteY7" fmla="*/ 61918 h 71907"/>
                <a:gd name="connsiteX8" fmla="*/ 504040 w 504041"/>
                <a:gd name="connsiteY8" fmla="*/ 23817 h 71907"/>
                <a:gd name="connsiteX9" fmla="*/ 420697 w 504041"/>
                <a:gd name="connsiteY9" fmla="*/ 2385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42116 w 504041"/>
                <a:gd name="connsiteY5" fmla="*/ 64298 h 71907"/>
                <a:gd name="connsiteX6" fmla="*/ 423078 w 504041"/>
                <a:gd name="connsiteY6" fmla="*/ 42867 h 71907"/>
                <a:gd name="connsiteX7" fmla="*/ 504041 w 504041"/>
                <a:gd name="connsiteY7" fmla="*/ 61918 h 71907"/>
                <a:gd name="connsiteX8" fmla="*/ 504040 w 504041"/>
                <a:gd name="connsiteY8" fmla="*/ 23817 h 71907"/>
                <a:gd name="connsiteX9" fmla="*/ 420697 w 504041"/>
                <a:gd name="connsiteY9" fmla="*/ 2385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42116 w 504041"/>
                <a:gd name="connsiteY5" fmla="*/ 64298 h 71907"/>
                <a:gd name="connsiteX6" fmla="*/ 423078 w 504041"/>
                <a:gd name="connsiteY6" fmla="*/ 42867 h 71907"/>
                <a:gd name="connsiteX7" fmla="*/ 504041 w 504041"/>
                <a:gd name="connsiteY7" fmla="*/ 61918 h 71907"/>
                <a:gd name="connsiteX8" fmla="*/ 504040 w 504041"/>
                <a:gd name="connsiteY8" fmla="*/ 23817 h 71907"/>
                <a:gd name="connsiteX9" fmla="*/ 420697 w 504041"/>
                <a:gd name="connsiteY9" fmla="*/ 2385 h 71907"/>
                <a:gd name="connsiteX10" fmla="*/ 346879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42116 w 504041"/>
                <a:gd name="connsiteY5" fmla="*/ 64298 h 71907"/>
                <a:gd name="connsiteX6" fmla="*/ 423078 w 504041"/>
                <a:gd name="connsiteY6" fmla="*/ 42867 h 71907"/>
                <a:gd name="connsiteX7" fmla="*/ 504041 w 504041"/>
                <a:gd name="connsiteY7" fmla="*/ 61918 h 71907"/>
                <a:gd name="connsiteX8" fmla="*/ 504040 w 504041"/>
                <a:gd name="connsiteY8" fmla="*/ 23817 h 71907"/>
                <a:gd name="connsiteX9" fmla="*/ 420697 w 504041"/>
                <a:gd name="connsiteY9" fmla="*/ 2385 h 71907"/>
                <a:gd name="connsiteX10" fmla="*/ 339735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7 h 71908"/>
                <a:gd name="connsiteX1" fmla="*/ 8741 w 504041"/>
                <a:gd name="connsiteY1" fmla="*/ 71443 h 71908"/>
                <a:gd name="connsiteX2" fmla="*/ 92084 w 504041"/>
                <a:gd name="connsiteY2" fmla="*/ 47631 h 71908"/>
                <a:gd name="connsiteX3" fmla="*/ 175428 w 504041"/>
                <a:gd name="connsiteY3" fmla="*/ 69062 h 71908"/>
                <a:gd name="connsiteX4" fmla="*/ 270678 w 504041"/>
                <a:gd name="connsiteY4" fmla="*/ 47631 h 71908"/>
                <a:gd name="connsiteX5" fmla="*/ 342116 w 504041"/>
                <a:gd name="connsiteY5" fmla="*/ 64299 h 71908"/>
                <a:gd name="connsiteX6" fmla="*/ 423078 w 504041"/>
                <a:gd name="connsiteY6" fmla="*/ 42868 h 71908"/>
                <a:gd name="connsiteX7" fmla="*/ 504041 w 504041"/>
                <a:gd name="connsiteY7" fmla="*/ 61919 h 71908"/>
                <a:gd name="connsiteX8" fmla="*/ 504040 w 504041"/>
                <a:gd name="connsiteY8" fmla="*/ 23818 h 71908"/>
                <a:gd name="connsiteX9" fmla="*/ 420697 w 504041"/>
                <a:gd name="connsiteY9" fmla="*/ 2386 h 71908"/>
                <a:gd name="connsiteX10" fmla="*/ 342116 w 504041"/>
                <a:gd name="connsiteY10" fmla="*/ 21437 h 71908"/>
                <a:gd name="connsiteX11" fmla="*/ 258772 w 504041"/>
                <a:gd name="connsiteY11" fmla="*/ 5 h 71908"/>
                <a:gd name="connsiteX12" fmla="*/ 170666 w 504041"/>
                <a:gd name="connsiteY12" fmla="*/ 23818 h 71908"/>
                <a:gd name="connsiteX13" fmla="*/ 84941 w 504041"/>
                <a:gd name="connsiteY13" fmla="*/ 6 h 71908"/>
                <a:gd name="connsiteX14" fmla="*/ 11122 w 504041"/>
                <a:gd name="connsiteY14" fmla="*/ 21437 h 71908"/>
                <a:gd name="connsiteX0" fmla="*/ 11122 w 504041"/>
                <a:gd name="connsiteY0" fmla="*/ 21437 h 71908"/>
                <a:gd name="connsiteX1" fmla="*/ 8741 w 504041"/>
                <a:gd name="connsiteY1" fmla="*/ 71443 h 71908"/>
                <a:gd name="connsiteX2" fmla="*/ 92084 w 504041"/>
                <a:gd name="connsiteY2" fmla="*/ 47631 h 71908"/>
                <a:gd name="connsiteX3" fmla="*/ 175428 w 504041"/>
                <a:gd name="connsiteY3" fmla="*/ 69062 h 71908"/>
                <a:gd name="connsiteX4" fmla="*/ 270678 w 504041"/>
                <a:gd name="connsiteY4" fmla="*/ 47631 h 71908"/>
                <a:gd name="connsiteX5" fmla="*/ 342116 w 504041"/>
                <a:gd name="connsiteY5" fmla="*/ 64299 h 71908"/>
                <a:gd name="connsiteX6" fmla="*/ 423078 w 504041"/>
                <a:gd name="connsiteY6" fmla="*/ 42868 h 71908"/>
                <a:gd name="connsiteX7" fmla="*/ 504041 w 504041"/>
                <a:gd name="connsiteY7" fmla="*/ 61919 h 71908"/>
                <a:gd name="connsiteX8" fmla="*/ 504040 w 504041"/>
                <a:gd name="connsiteY8" fmla="*/ 23818 h 71908"/>
                <a:gd name="connsiteX9" fmla="*/ 415935 w 504041"/>
                <a:gd name="connsiteY9" fmla="*/ 2386 h 71908"/>
                <a:gd name="connsiteX10" fmla="*/ 342116 w 504041"/>
                <a:gd name="connsiteY10" fmla="*/ 21437 h 71908"/>
                <a:gd name="connsiteX11" fmla="*/ 258772 w 504041"/>
                <a:gd name="connsiteY11" fmla="*/ 5 h 71908"/>
                <a:gd name="connsiteX12" fmla="*/ 170666 w 504041"/>
                <a:gd name="connsiteY12" fmla="*/ 23818 h 71908"/>
                <a:gd name="connsiteX13" fmla="*/ 84941 w 504041"/>
                <a:gd name="connsiteY13" fmla="*/ 6 h 71908"/>
                <a:gd name="connsiteX14" fmla="*/ 11122 w 504041"/>
                <a:gd name="connsiteY14" fmla="*/ 21437 h 71908"/>
                <a:gd name="connsiteX0" fmla="*/ 11122 w 504041"/>
                <a:gd name="connsiteY0" fmla="*/ 21437 h 71908"/>
                <a:gd name="connsiteX1" fmla="*/ 8741 w 504041"/>
                <a:gd name="connsiteY1" fmla="*/ 71443 h 71908"/>
                <a:gd name="connsiteX2" fmla="*/ 92084 w 504041"/>
                <a:gd name="connsiteY2" fmla="*/ 47631 h 71908"/>
                <a:gd name="connsiteX3" fmla="*/ 175428 w 504041"/>
                <a:gd name="connsiteY3" fmla="*/ 69062 h 71908"/>
                <a:gd name="connsiteX4" fmla="*/ 270678 w 504041"/>
                <a:gd name="connsiteY4" fmla="*/ 47631 h 71908"/>
                <a:gd name="connsiteX5" fmla="*/ 342116 w 504041"/>
                <a:gd name="connsiteY5" fmla="*/ 64299 h 71908"/>
                <a:gd name="connsiteX6" fmla="*/ 423078 w 504041"/>
                <a:gd name="connsiteY6" fmla="*/ 42868 h 71908"/>
                <a:gd name="connsiteX7" fmla="*/ 504041 w 504041"/>
                <a:gd name="connsiteY7" fmla="*/ 61919 h 71908"/>
                <a:gd name="connsiteX8" fmla="*/ 504040 w 504041"/>
                <a:gd name="connsiteY8" fmla="*/ 23818 h 71908"/>
                <a:gd name="connsiteX9" fmla="*/ 425460 w 504041"/>
                <a:gd name="connsiteY9" fmla="*/ 2386 h 71908"/>
                <a:gd name="connsiteX10" fmla="*/ 342116 w 504041"/>
                <a:gd name="connsiteY10" fmla="*/ 21437 h 71908"/>
                <a:gd name="connsiteX11" fmla="*/ 258772 w 504041"/>
                <a:gd name="connsiteY11" fmla="*/ 5 h 71908"/>
                <a:gd name="connsiteX12" fmla="*/ 170666 w 504041"/>
                <a:gd name="connsiteY12" fmla="*/ 23818 h 71908"/>
                <a:gd name="connsiteX13" fmla="*/ 84941 w 504041"/>
                <a:gd name="connsiteY13" fmla="*/ 6 h 71908"/>
                <a:gd name="connsiteX14" fmla="*/ 11122 w 504041"/>
                <a:gd name="connsiteY14" fmla="*/ 21437 h 71908"/>
                <a:gd name="connsiteX0" fmla="*/ 11122 w 504041"/>
                <a:gd name="connsiteY0" fmla="*/ 21437 h 71908"/>
                <a:gd name="connsiteX1" fmla="*/ 8741 w 504041"/>
                <a:gd name="connsiteY1" fmla="*/ 71443 h 71908"/>
                <a:gd name="connsiteX2" fmla="*/ 92084 w 504041"/>
                <a:gd name="connsiteY2" fmla="*/ 47631 h 71908"/>
                <a:gd name="connsiteX3" fmla="*/ 175428 w 504041"/>
                <a:gd name="connsiteY3" fmla="*/ 69062 h 71908"/>
                <a:gd name="connsiteX4" fmla="*/ 270678 w 504041"/>
                <a:gd name="connsiteY4" fmla="*/ 47631 h 71908"/>
                <a:gd name="connsiteX5" fmla="*/ 342116 w 504041"/>
                <a:gd name="connsiteY5" fmla="*/ 64299 h 71908"/>
                <a:gd name="connsiteX6" fmla="*/ 425459 w 504041"/>
                <a:gd name="connsiteY6" fmla="*/ 42868 h 71908"/>
                <a:gd name="connsiteX7" fmla="*/ 504041 w 504041"/>
                <a:gd name="connsiteY7" fmla="*/ 61919 h 71908"/>
                <a:gd name="connsiteX8" fmla="*/ 504040 w 504041"/>
                <a:gd name="connsiteY8" fmla="*/ 23818 h 71908"/>
                <a:gd name="connsiteX9" fmla="*/ 425460 w 504041"/>
                <a:gd name="connsiteY9" fmla="*/ 2386 h 71908"/>
                <a:gd name="connsiteX10" fmla="*/ 342116 w 504041"/>
                <a:gd name="connsiteY10" fmla="*/ 21437 h 71908"/>
                <a:gd name="connsiteX11" fmla="*/ 258772 w 504041"/>
                <a:gd name="connsiteY11" fmla="*/ 5 h 71908"/>
                <a:gd name="connsiteX12" fmla="*/ 170666 w 504041"/>
                <a:gd name="connsiteY12" fmla="*/ 23818 h 71908"/>
                <a:gd name="connsiteX13" fmla="*/ 84941 w 504041"/>
                <a:gd name="connsiteY13" fmla="*/ 6 h 71908"/>
                <a:gd name="connsiteX14" fmla="*/ 11122 w 504041"/>
                <a:gd name="connsiteY14" fmla="*/ 21437 h 71908"/>
                <a:gd name="connsiteX0" fmla="*/ 11122 w 504041"/>
                <a:gd name="connsiteY0" fmla="*/ 21437 h 71908"/>
                <a:gd name="connsiteX1" fmla="*/ 8741 w 504041"/>
                <a:gd name="connsiteY1" fmla="*/ 71443 h 71908"/>
                <a:gd name="connsiteX2" fmla="*/ 92084 w 504041"/>
                <a:gd name="connsiteY2" fmla="*/ 47631 h 71908"/>
                <a:gd name="connsiteX3" fmla="*/ 175428 w 504041"/>
                <a:gd name="connsiteY3" fmla="*/ 69062 h 71908"/>
                <a:gd name="connsiteX4" fmla="*/ 249246 w 504041"/>
                <a:gd name="connsiteY4" fmla="*/ 40488 h 71908"/>
                <a:gd name="connsiteX5" fmla="*/ 342116 w 504041"/>
                <a:gd name="connsiteY5" fmla="*/ 64299 h 71908"/>
                <a:gd name="connsiteX6" fmla="*/ 425459 w 504041"/>
                <a:gd name="connsiteY6" fmla="*/ 42868 h 71908"/>
                <a:gd name="connsiteX7" fmla="*/ 504041 w 504041"/>
                <a:gd name="connsiteY7" fmla="*/ 61919 h 71908"/>
                <a:gd name="connsiteX8" fmla="*/ 504040 w 504041"/>
                <a:gd name="connsiteY8" fmla="*/ 23818 h 71908"/>
                <a:gd name="connsiteX9" fmla="*/ 425460 w 504041"/>
                <a:gd name="connsiteY9" fmla="*/ 2386 h 71908"/>
                <a:gd name="connsiteX10" fmla="*/ 342116 w 504041"/>
                <a:gd name="connsiteY10" fmla="*/ 21437 h 71908"/>
                <a:gd name="connsiteX11" fmla="*/ 258772 w 504041"/>
                <a:gd name="connsiteY11" fmla="*/ 5 h 71908"/>
                <a:gd name="connsiteX12" fmla="*/ 170666 w 504041"/>
                <a:gd name="connsiteY12" fmla="*/ 23818 h 71908"/>
                <a:gd name="connsiteX13" fmla="*/ 84941 w 504041"/>
                <a:gd name="connsiteY13" fmla="*/ 6 h 71908"/>
                <a:gd name="connsiteX14" fmla="*/ 11122 w 504041"/>
                <a:gd name="connsiteY14" fmla="*/ 21437 h 71908"/>
                <a:gd name="connsiteX0" fmla="*/ 11122 w 504041"/>
                <a:gd name="connsiteY0" fmla="*/ 21437 h 71908"/>
                <a:gd name="connsiteX1" fmla="*/ 8741 w 504041"/>
                <a:gd name="connsiteY1" fmla="*/ 71443 h 71908"/>
                <a:gd name="connsiteX2" fmla="*/ 92084 w 504041"/>
                <a:gd name="connsiteY2" fmla="*/ 47631 h 71908"/>
                <a:gd name="connsiteX3" fmla="*/ 175428 w 504041"/>
                <a:gd name="connsiteY3" fmla="*/ 69062 h 71908"/>
                <a:gd name="connsiteX4" fmla="*/ 258771 w 504041"/>
                <a:gd name="connsiteY4" fmla="*/ 40488 h 71908"/>
                <a:gd name="connsiteX5" fmla="*/ 342116 w 504041"/>
                <a:gd name="connsiteY5" fmla="*/ 64299 h 71908"/>
                <a:gd name="connsiteX6" fmla="*/ 425459 w 504041"/>
                <a:gd name="connsiteY6" fmla="*/ 42868 h 71908"/>
                <a:gd name="connsiteX7" fmla="*/ 504041 w 504041"/>
                <a:gd name="connsiteY7" fmla="*/ 61919 h 71908"/>
                <a:gd name="connsiteX8" fmla="*/ 504040 w 504041"/>
                <a:gd name="connsiteY8" fmla="*/ 23818 h 71908"/>
                <a:gd name="connsiteX9" fmla="*/ 425460 w 504041"/>
                <a:gd name="connsiteY9" fmla="*/ 2386 h 71908"/>
                <a:gd name="connsiteX10" fmla="*/ 342116 w 504041"/>
                <a:gd name="connsiteY10" fmla="*/ 21437 h 71908"/>
                <a:gd name="connsiteX11" fmla="*/ 258772 w 504041"/>
                <a:gd name="connsiteY11" fmla="*/ 5 h 71908"/>
                <a:gd name="connsiteX12" fmla="*/ 170666 w 504041"/>
                <a:gd name="connsiteY12" fmla="*/ 23818 h 71908"/>
                <a:gd name="connsiteX13" fmla="*/ 84941 w 504041"/>
                <a:gd name="connsiteY13" fmla="*/ 6 h 71908"/>
                <a:gd name="connsiteX14" fmla="*/ 11122 w 504041"/>
                <a:gd name="connsiteY14" fmla="*/ 21437 h 71908"/>
                <a:gd name="connsiteX0" fmla="*/ 11122 w 504041"/>
                <a:gd name="connsiteY0" fmla="*/ 21437 h 71908"/>
                <a:gd name="connsiteX1" fmla="*/ 8741 w 504041"/>
                <a:gd name="connsiteY1" fmla="*/ 71443 h 71908"/>
                <a:gd name="connsiteX2" fmla="*/ 92084 w 504041"/>
                <a:gd name="connsiteY2" fmla="*/ 47631 h 71908"/>
                <a:gd name="connsiteX3" fmla="*/ 175428 w 504041"/>
                <a:gd name="connsiteY3" fmla="*/ 69062 h 71908"/>
                <a:gd name="connsiteX4" fmla="*/ 258771 w 504041"/>
                <a:gd name="connsiteY4" fmla="*/ 40488 h 71908"/>
                <a:gd name="connsiteX5" fmla="*/ 342116 w 504041"/>
                <a:gd name="connsiteY5" fmla="*/ 64299 h 71908"/>
                <a:gd name="connsiteX6" fmla="*/ 425459 w 504041"/>
                <a:gd name="connsiteY6" fmla="*/ 42868 h 71908"/>
                <a:gd name="connsiteX7" fmla="*/ 504041 w 504041"/>
                <a:gd name="connsiteY7" fmla="*/ 61919 h 71908"/>
                <a:gd name="connsiteX8" fmla="*/ 504040 w 504041"/>
                <a:gd name="connsiteY8" fmla="*/ 23818 h 71908"/>
                <a:gd name="connsiteX9" fmla="*/ 425460 w 504041"/>
                <a:gd name="connsiteY9" fmla="*/ 2386 h 71908"/>
                <a:gd name="connsiteX10" fmla="*/ 342116 w 504041"/>
                <a:gd name="connsiteY10" fmla="*/ 21437 h 71908"/>
                <a:gd name="connsiteX11" fmla="*/ 258772 w 504041"/>
                <a:gd name="connsiteY11" fmla="*/ 5 h 71908"/>
                <a:gd name="connsiteX12" fmla="*/ 170666 w 504041"/>
                <a:gd name="connsiteY12" fmla="*/ 23818 h 71908"/>
                <a:gd name="connsiteX13" fmla="*/ 84941 w 504041"/>
                <a:gd name="connsiteY13" fmla="*/ 6 h 71908"/>
                <a:gd name="connsiteX14" fmla="*/ 11122 w 504041"/>
                <a:gd name="connsiteY14" fmla="*/ 21437 h 71908"/>
                <a:gd name="connsiteX0" fmla="*/ 11122 w 504041"/>
                <a:gd name="connsiteY0" fmla="*/ 21437 h 71914"/>
                <a:gd name="connsiteX1" fmla="*/ 8741 w 504041"/>
                <a:gd name="connsiteY1" fmla="*/ 71443 h 71914"/>
                <a:gd name="connsiteX2" fmla="*/ 92084 w 504041"/>
                <a:gd name="connsiteY2" fmla="*/ 47631 h 71914"/>
                <a:gd name="connsiteX3" fmla="*/ 175428 w 504041"/>
                <a:gd name="connsiteY3" fmla="*/ 66681 h 71914"/>
                <a:gd name="connsiteX4" fmla="*/ 258771 w 504041"/>
                <a:gd name="connsiteY4" fmla="*/ 40488 h 71914"/>
                <a:gd name="connsiteX5" fmla="*/ 342116 w 504041"/>
                <a:gd name="connsiteY5" fmla="*/ 64299 h 71914"/>
                <a:gd name="connsiteX6" fmla="*/ 425459 w 504041"/>
                <a:gd name="connsiteY6" fmla="*/ 42868 h 71914"/>
                <a:gd name="connsiteX7" fmla="*/ 504041 w 504041"/>
                <a:gd name="connsiteY7" fmla="*/ 61919 h 71914"/>
                <a:gd name="connsiteX8" fmla="*/ 504040 w 504041"/>
                <a:gd name="connsiteY8" fmla="*/ 23818 h 71914"/>
                <a:gd name="connsiteX9" fmla="*/ 425460 w 504041"/>
                <a:gd name="connsiteY9" fmla="*/ 2386 h 71914"/>
                <a:gd name="connsiteX10" fmla="*/ 342116 w 504041"/>
                <a:gd name="connsiteY10" fmla="*/ 21437 h 71914"/>
                <a:gd name="connsiteX11" fmla="*/ 258772 w 504041"/>
                <a:gd name="connsiteY11" fmla="*/ 5 h 71914"/>
                <a:gd name="connsiteX12" fmla="*/ 170666 w 504041"/>
                <a:gd name="connsiteY12" fmla="*/ 23818 h 71914"/>
                <a:gd name="connsiteX13" fmla="*/ 84941 w 504041"/>
                <a:gd name="connsiteY13" fmla="*/ 6 h 71914"/>
                <a:gd name="connsiteX14" fmla="*/ 11122 w 504041"/>
                <a:gd name="connsiteY14" fmla="*/ 21437 h 71914"/>
                <a:gd name="connsiteX0" fmla="*/ 11122 w 504041"/>
                <a:gd name="connsiteY0" fmla="*/ 21437 h 71926"/>
                <a:gd name="connsiteX1" fmla="*/ 8741 w 504041"/>
                <a:gd name="connsiteY1" fmla="*/ 71443 h 71926"/>
                <a:gd name="connsiteX2" fmla="*/ 92084 w 504041"/>
                <a:gd name="connsiteY2" fmla="*/ 47631 h 71926"/>
                <a:gd name="connsiteX3" fmla="*/ 173047 w 504041"/>
                <a:gd name="connsiteY3" fmla="*/ 61919 h 71926"/>
                <a:gd name="connsiteX4" fmla="*/ 258771 w 504041"/>
                <a:gd name="connsiteY4" fmla="*/ 40488 h 71926"/>
                <a:gd name="connsiteX5" fmla="*/ 342116 w 504041"/>
                <a:gd name="connsiteY5" fmla="*/ 64299 h 71926"/>
                <a:gd name="connsiteX6" fmla="*/ 425459 w 504041"/>
                <a:gd name="connsiteY6" fmla="*/ 42868 h 71926"/>
                <a:gd name="connsiteX7" fmla="*/ 504041 w 504041"/>
                <a:gd name="connsiteY7" fmla="*/ 61919 h 71926"/>
                <a:gd name="connsiteX8" fmla="*/ 504040 w 504041"/>
                <a:gd name="connsiteY8" fmla="*/ 23818 h 71926"/>
                <a:gd name="connsiteX9" fmla="*/ 425460 w 504041"/>
                <a:gd name="connsiteY9" fmla="*/ 2386 h 71926"/>
                <a:gd name="connsiteX10" fmla="*/ 342116 w 504041"/>
                <a:gd name="connsiteY10" fmla="*/ 21437 h 71926"/>
                <a:gd name="connsiteX11" fmla="*/ 258772 w 504041"/>
                <a:gd name="connsiteY11" fmla="*/ 5 h 71926"/>
                <a:gd name="connsiteX12" fmla="*/ 170666 w 504041"/>
                <a:gd name="connsiteY12" fmla="*/ 23818 h 71926"/>
                <a:gd name="connsiteX13" fmla="*/ 84941 w 504041"/>
                <a:gd name="connsiteY13" fmla="*/ 6 h 71926"/>
                <a:gd name="connsiteX14" fmla="*/ 11122 w 504041"/>
                <a:gd name="connsiteY14" fmla="*/ 21437 h 71926"/>
                <a:gd name="connsiteX0" fmla="*/ 11122 w 504041"/>
                <a:gd name="connsiteY0" fmla="*/ 21442 h 71931"/>
                <a:gd name="connsiteX1" fmla="*/ 8741 w 504041"/>
                <a:gd name="connsiteY1" fmla="*/ 71448 h 71931"/>
                <a:gd name="connsiteX2" fmla="*/ 92084 w 504041"/>
                <a:gd name="connsiteY2" fmla="*/ 47636 h 71931"/>
                <a:gd name="connsiteX3" fmla="*/ 173047 w 504041"/>
                <a:gd name="connsiteY3" fmla="*/ 61924 h 71931"/>
                <a:gd name="connsiteX4" fmla="*/ 258771 w 504041"/>
                <a:gd name="connsiteY4" fmla="*/ 40493 h 71931"/>
                <a:gd name="connsiteX5" fmla="*/ 342116 w 504041"/>
                <a:gd name="connsiteY5" fmla="*/ 64304 h 71931"/>
                <a:gd name="connsiteX6" fmla="*/ 425459 w 504041"/>
                <a:gd name="connsiteY6" fmla="*/ 42873 h 71931"/>
                <a:gd name="connsiteX7" fmla="*/ 504041 w 504041"/>
                <a:gd name="connsiteY7" fmla="*/ 61924 h 71931"/>
                <a:gd name="connsiteX8" fmla="*/ 504040 w 504041"/>
                <a:gd name="connsiteY8" fmla="*/ 23823 h 71931"/>
                <a:gd name="connsiteX9" fmla="*/ 425460 w 504041"/>
                <a:gd name="connsiteY9" fmla="*/ 2391 h 71931"/>
                <a:gd name="connsiteX10" fmla="*/ 342116 w 504041"/>
                <a:gd name="connsiteY10" fmla="*/ 21442 h 71931"/>
                <a:gd name="connsiteX11" fmla="*/ 258772 w 504041"/>
                <a:gd name="connsiteY11" fmla="*/ 10 h 71931"/>
                <a:gd name="connsiteX12" fmla="*/ 170666 w 504041"/>
                <a:gd name="connsiteY12" fmla="*/ 23823 h 71931"/>
                <a:gd name="connsiteX13" fmla="*/ 84941 w 504041"/>
                <a:gd name="connsiteY13" fmla="*/ 11 h 71931"/>
                <a:gd name="connsiteX14" fmla="*/ 11122 w 504041"/>
                <a:gd name="connsiteY14" fmla="*/ 21442 h 71931"/>
                <a:gd name="connsiteX0" fmla="*/ 11122 w 504041"/>
                <a:gd name="connsiteY0" fmla="*/ 21442 h 71931"/>
                <a:gd name="connsiteX1" fmla="*/ 8741 w 504041"/>
                <a:gd name="connsiteY1" fmla="*/ 71448 h 71931"/>
                <a:gd name="connsiteX2" fmla="*/ 92084 w 504041"/>
                <a:gd name="connsiteY2" fmla="*/ 47636 h 71931"/>
                <a:gd name="connsiteX3" fmla="*/ 173047 w 504041"/>
                <a:gd name="connsiteY3" fmla="*/ 61924 h 71931"/>
                <a:gd name="connsiteX4" fmla="*/ 258771 w 504041"/>
                <a:gd name="connsiteY4" fmla="*/ 40493 h 71931"/>
                <a:gd name="connsiteX5" fmla="*/ 342116 w 504041"/>
                <a:gd name="connsiteY5" fmla="*/ 64304 h 71931"/>
                <a:gd name="connsiteX6" fmla="*/ 425459 w 504041"/>
                <a:gd name="connsiteY6" fmla="*/ 42873 h 71931"/>
                <a:gd name="connsiteX7" fmla="*/ 504041 w 504041"/>
                <a:gd name="connsiteY7" fmla="*/ 61924 h 71931"/>
                <a:gd name="connsiteX8" fmla="*/ 504040 w 504041"/>
                <a:gd name="connsiteY8" fmla="*/ 23823 h 71931"/>
                <a:gd name="connsiteX9" fmla="*/ 425460 w 504041"/>
                <a:gd name="connsiteY9" fmla="*/ 2391 h 71931"/>
                <a:gd name="connsiteX10" fmla="*/ 342116 w 504041"/>
                <a:gd name="connsiteY10" fmla="*/ 21442 h 71931"/>
                <a:gd name="connsiteX11" fmla="*/ 258772 w 504041"/>
                <a:gd name="connsiteY11" fmla="*/ 10 h 71931"/>
                <a:gd name="connsiteX12" fmla="*/ 170666 w 504041"/>
                <a:gd name="connsiteY12" fmla="*/ 23823 h 71931"/>
                <a:gd name="connsiteX13" fmla="*/ 84941 w 504041"/>
                <a:gd name="connsiteY13" fmla="*/ 11 h 71931"/>
                <a:gd name="connsiteX14" fmla="*/ 11122 w 504041"/>
                <a:gd name="connsiteY14" fmla="*/ 21442 h 71931"/>
                <a:gd name="connsiteX0" fmla="*/ 11122 w 504041"/>
                <a:gd name="connsiteY0" fmla="*/ 21432 h 71921"/>
                <a:gd name="connsiteX1" fmla="*/ 8741 w 504041"/>
                <a:gd name="connsiteY1" fmla="*/ 71438 h 71921"/>
                <a:gd name="connsiteX2" fmla="*/ 92084 w 504041"/>
                <a:gd name="connsiteY2" fmla="*/ 47626 h 71921"/>
                <a:gd name="connsiteX3" fmla="*/ 173047 w 504041"/>
                <a:gd name="connsiteY3" fmla="*/ 61914 h 71921"/>
                <a:gd name="connsiteX4" fmla="*/ 258771 w 504041"/>
                <a:gd name="connsiteY4" fmla="*/ 40483 h 71921"/>
                <a:gd name="connsiteX5" fmla="*/ 342116 w 504041"/>
                <a:gd name="connsiteY5" fmla="*/ 64294 h 71921"/>
                <a:gd name="connsiteX6" fmla="*/ 425459 w 504041"/>
                <a:gd name="connsiteY6" fmla="*/ 42863 h 71921"/>
                <a:gd name="connsiteX7" fmla="*/ 504041 w 504041"/>
                <a:gd name="connsiteY7" fmla="*/ 61914 h 71921"/>
                <a:gd name="connsiteX8" fmla="*/ 504040 w 504041"/>
                <a:gd name="connsiteY8" fmla="*/ 23813 h 71921"/>
                <a:gd name="connsiteX9" fmla="*/ 425460 w 504041"/>
                <a:gd name="connsiteY9" fmla="*/ 2381 h 71921"/>
                <a:gd name="connsiteX10" fmla="*/ 342116 w 504041"/>
                <a:gd name="connsiteY10" fmla="*/ 21432 h 71921"/>
                <a:gd name="connsiteX11" fmla="*/ 258772 w 504041"/>
                <a:gd name="connsiteY11" fmla="*/ 0 h 71921"/>
                <a:gd name="connsiteX12" fmla="*/ 173048 w 504041"/>
                <a:gd name="connsiteY12" fmla="*/ 21431 h 71921"/>
                <a:gd name="connsiteX13" fmla="*/ 84941 w 504041"/>
                <a:gd name="connsiteY13" fmla="*/ 1 h 71921"/>
                <a:gd name="connsiteX14" fmla="*/ 11122 w 504041"/>
                <a:gd name="connsiteY14" fmla="*/ 21432 h 71921"/>
                <a:gd name="connsiteX0" fmla="*/ 11255 w 504174"/>
                <a:gd name="connsiteY0" fmla="*/ 21432 h 71921"/>
                <a:gd name="connsiteX1" fmla="*/ 8874 w 504174"/>
                <a:gd name="connsiteY1" fmla="*/ 71438 h 71921"/>
                <a:gd name="connsiteX2" fmla="*/ 92217 w 504174"/>
                <a:gd name="connsiteY2" fmla="*/ 47626 h 71921"/>
                <a:gd name="connsiteX3" fmla="*/ 173180 w 504174"/>
                <a:gd name="connsiteY3" fmla="*/ 61914 h 71921"/>
                <a:gd name="connsiteX4" fmla="*/ 258904 w 504174"/>
                <a:gd name="connsiteY4" fmla="*/ 40483 h 71921"/>
                <a:gd name="connsiteX5" fmla="*/ 342249 w 504174"/>
                <a:gd name="connsiteY5" fmla="*/ 64294 h 71921"/>
                <a:gd name="connsiteX6" fmla="*/ 425592 w 504174"/>
                <a:gd name="connsiteY6" fmla="*/ 42863 h 71921"/>
                <a:gd name="connsiteX7" fmla="*/ 504174 w 504174"/>
                <a:gd name="connsiteY7" fmla="*/ 61914 h 71921"/>
                <a:gd name="connsiteX8" fmla="*/ 504173 w 504174"/>
                <a:gd name="connsiteY8" fmla="*/ 23813 h 71921"/>
                <a:gd name="connsiteX9" fmla="*/ 425593 w 504174"/>
                <a:gd name="connsiteY9" fmla="*/ 2381 h 71921"/>
                <a:gd name="connsiteX10" fmla="*/ 342249 w 504174"/>
                <a:gd name="connsiteY10" fmla="*/ 21432 h 71921"/>
                <a:gd name="connsiteX11" fmla="*/ 258905 w 504174"/>
                <a:gd name="connsiteY11" fmla="*/ 0 h 71921"/>
                <a:gd name="connsiteX12" fmla="*/ 173181 w 504174"/>
                <a:gd name="connsiteY12" fmla="*/ 21431 h 71921"/>
                <a:gd name="connsiteX13" fmla="*/ 87455 w 504174"/>
                <a:gd name="connsiteY13" fmla="*/ 1 h 71921"/>
                <a:gd name="connsiteX14" fmla="*/ 11255 w 504174"/>
                <a:gd name="connsiteY14" fmla="*/ 21432 h 71921"/>
                <a:gd name="connsiteX0" fmla="*/ 11389 w 504308"/>
                <a:gd name="connsiteY0" fmla="*/ 21432 h 71921"/>
                <a:gd name="connsiteX1" fmla="*/ 9008 w 504308"/>
                <a:gd name="connsiteY1" fmla="*/ 71438 h 71921"/>
                <a:gd name="connsiteX2" fmla="*/ 92351 w 504308"/>
                <a:gd name="connsiteY2" fmla="*/ 47626 h 71921"/>
                <a:gd name="connsiteX3" fmla="*/ 173314 w 504308"/>
                <a:gd name="connsiteY3" fmla="*/ 61914 h 71921"/>
                <a:gd name="connsiteX4" fmla="*/ 259038 w 504308"/>
                <a:gd name="connsiteY4" fmla="*/ 40483 h 71921"/>
                <a:gd name="connsiteX5" fmla="*/ 342383 w 504308"/>
                <a:gd name="connsiteY5" fmla="*/ 64294 h 71921"/>
                <a:gd name="connsiteX6" fmla="*/ 425726 w 504308"/>
                <a:gd name="connsiteY6" fmla="*/ 42863 h 71921"/>
                <a:gd name="connsiteX7" fmla="*/ 504308 w 504308"/>
                <a:gd name="connsiteY7" fmla="*/ 61914 h 71921"/>
                <a:gd name="connsiteX8" fmla="*/ 504307 w 504308"/>
                <a:gd name="connsiteY8" fmla="*/ 23813 h 71921"/>
                <a:gd name="connsiteX9" fmla="*/ 425727 w 504308"/>
                <a:gd name="connsiteY9" fmla="*/ 2381 h 71921"/>
                <a:gd name="connsiteX10" fmla="*/ 342383 w 504308"/>
                <a:gd name="connsiteY10" fmla="*/ 21432 h 71921"/>
                <a:gd name="connsiteX11" fmla="*/ 259039 w 504308"/>
                <a:gd name="connsiteY11" fmla="*/ 0 h 71921"/>
                <a:gd name="connsiteX12" fmla="*/ 173315 w 504308"/>
                <a:gd name="connsiteY12" fmla="*/ 21431 h 71921"/>
                <a:gd name="connsiteX13" fmla="*/ 89971 w 504308"/>
                <a:gd name="connsiteY13" fmla="*/ 2383 h 71921"/>
                <a:gd name="connsiteX14" fmla="*/ 11389 w 504308"/>
                <a:gd name="connsiteY14" fmla="*/ 21432 h 71921"/>
                <a:gd name="connsiteX0" fmla="*/ 11389 w 504308"/>
                <a:gd name="connsiteY0" fmla="*/ 21432 h 71728"/>
                <a:gd name="connsiteX1" fmla="*/ 9008 w 504308"/>
                <a:gd name="connsiteY1" fmla="*/ 71438 h 71728"/>
                <a:gd name="connsiteX2" fmla="*/ 92351 w 504308"/>
                <a:gd name="connsiteY2" fmla="*/ 42863 h 71728"/>
                <a:gd name="connsiteX3" fmla="*/ 173314 w 504308"/>
                <a:gd name="connsiteY3" fmla="*/ 61914 h 71728"/>
                <a:gd name="connsiteX4" fmla="*/ 259038 w 504308"/>
                <a:gd name="connsiteY4" fmla="*/ 40483 h 71728"/>
                <a:gd name="connsiteX5" fmla="*/ 342383 w 504308"/>
                <a:gd name="connsiteY5" fmla="*/ 64294 h 71728"/>
                <a:gd name="connsiteX6" fmla="*/ 425726 w 504308"/>
                <a:gd name="connsiteY6" fmla="*/ 42863 h 71728"/>
                <a:gd name="connsiteX7" fmla="*/ 504308 w 504308"/>
                <a:gd name="connsiteY7" fmla="*/ 61914 h 71728"/>
                <a:gd name="connsiteX8" fmla="*/ 504307 w 504308"/>
                <a:gd name="connsiteY8" fmla="*/ 23813 h 71728"/>
                <a:gd name="connsiteX9" fmla="*/ 425727 w 504308"/>
                <a:gd name="connsiteY9" fmla="*/ 2381 h 71728"/>
                <a:gd name="connsiteX10" fmla="*/ 342383 w 504308"/>
                <a:gd name="connsiteY10" fmla="*/ 21432 h 71728"/>
                <a:gd name="connsiteX11" fmla="*/ 259039 w 504308"/>
                <a:gd name="connsiteY11" fmla="*/ 0 h 71728"/>
                <a:gd name="connsiteX12" fmla="*/ 173315 w 504308"/>
                <a:gd name="connsiteY12" fmla="*/ 21431 h 71728"/>
                <a:gd name="connsiteX13" fmla="*/ 89971 w 504308"/>
                <a:gd name="connsiteY13" fmla="*/ 2383 h 71728"/>
                <a:gd name="connsiteX14" fmla="*/ 11389 w 504308"/>
                <a:gd name="connsiteY14" fmla="*/ 21432 h 71728"/>
                <a:gd name="connsiteX0" fmla="*/ 7542 w 500461"/>
                <a:gd name="connsiteY0" fmla="*/ 21432 h 64299"/>
                <a:gd name="connsiteX1" fmla="*/ 12305 w 500461"/>
                <a:gd name="connsiteY1" fmla="*/ 61913 h 64299"/>
                <a:gd name="connsiteX2" fmla="*/ 88504 w 500461"/>
                <a:gd name="connsiteY2" fmla="*/ 42863 h 64299"/>
                <a:gd name="connsiteX3" fmla="*/ 169467 w 500461"/>
                <a:gd name="connsiteY3" fmla="*/ 61914 h 64299"/>
                <a:gd name="connsiteX4" fmla="*/ 255191 w 500461"/>
                <a:gd name="connsiteY4" fmla="*/ 40483 h 64299"/>
                <a:gd name="connsiteX5" fmla="*/ 338536 w 500461"/>
                <a:gd name="connsiteY5" fmla="*/ 64294 h 64299"/>
                <a:gd name="connsiteX6" fmla="*/ 421879 w 500461"/>
                <a:gd name="connsiteY6" fmla="*/ 42863 h 64299"/>
                <a:gd name="connsiteX7" fmla="*/ 500461 w 500461"/>
                <a:gd name="connsiteY7" fmla="*/ 61914 h 64299"/>
                <a:gd name="connsiteX8" fmla="*/ 500460 w 500461"/>
                <a:gd name="connsiteY8" fmla="*/ 23813 h 64299"/>
                <a:gd name="connsiteX9" fmla="*/ 421880 w 500461"/>
                <a:gd name="connsiteY9" fmla="*/ 2381 h 64299"/>
                <a:gd name="connsiteX10" fmla="*/ 338536 w 500461"/>
                <a:gd name="connsiteY10" fmla="*/ 21432 h 64299"/>
                <a:gd name="connsiteX11" fmla="*/ 255192 w 500461"/>
                <a:gd name="connsiteY11" fmla="*/ 0 h 64299"/>
                <a:gd name="connsiteX12" fmla="*/ 169468 w 500461"/>
                <a:gd name="connsiteY12" fmla="*/ 21431 h 64299"/>
                <a:gd name="connsiteX13" fmla="*/ 86124 w 500461"/>
                <a:gd name="connsiteY13" fmla="*/ 2383 h 64299"/>
                <a:gd name="connsiteX14" fmla="*/ 7542 w 500461"/>
                <a:gd name="connsiteY14" fmla="*/ 21432 h 64299"/>
                <a:gd name="connsiteX0" fmla="*/ 9377 w 497534"/>
                <a:gd name="connsiteY0" fmla="*/ 23813 h 64299"/>
                <a:gd name="connsiteX1" fmla="*/ 9378 w 497534"/>
                <a:gd name="connsiteY1" fmla="*/ 61913 h 64299"/>
                <a:gd name="connsiteX2" fmla="*/ 85577 w 497534"/>
                <a:gd name="connsiteY2" fmla="*/ 42863 h 64299"/>
                <a:gd name="connsiteX3" fmla="*/ 166540 w 497534"/>
                <a:gd name="connsiteY3" fmla="*/ 61914 h 64299"/>
                <a:gd name="connsiteX4" fmla="*/ 252264 w 497534"/>
                <a:gd name="connsiteY4" fmla="*/ 40483 h 64299"/>
                <a:gd name="connsiteX5" fmla="*/ 335609 w 497534"/>
                <a:gd name="connsiteY5" fmla="*/ 64294 h 64299"/>
                <a:gd name="connsiteX6" fmla="*/ 418952 w 497534"/>
                <a:gd name="connsiteY6" fmla="*/ 42863 h 64299"/>
                <a:gd name="connsiteX7" fmla="*/ 497534 w 497534"/>
                <a:gd name="connsiteY7" fmla="*/ 61914 h 64299"/>
                <a:gd name="connsiteX8" fmla="*/ 497533 w 497534"/>
                <a:gd name="connsiteY8" fmla="*/ 23813 h 64299"/>
                <a:gd name="connsiteX9" fmla="*/ 418953 w 497534"/>
                <a:gd name="connsiteY9" fmla="*/ 2381 h 64299"/>
                <a:gd name="connsiteX10" fmla="*/ 335609 w 497534"/>
                <a:gd name="connsiteY10" fmla="*/ 21432 h 64299"/>
                <a:gd name="connsiteX11" fmla="*/ 252265 w 497534"/>
                <a:gd name="connsiteY11" fmla="*/ 0 h 64299"/>
                <a:gd name="connsiteX12" fmla="*/ 166541 w 497534"/>
                <a:gd name="connsiteY12" fmla="*/ 21431 h 64299"/>
                <a:gd name="connsiteX13" fmla="*/ 83197 w 497534"/>
                <a:gd name="connsiteY13" fmla="*/ 2383 h 64299"/>
                <a:gd name="connsiteX14" fmla="*/ 9377 w 497534"/>
                <a:gd name="connsiteY14" fmla="*/ 23813 h 64299"/>
                <a:gd name="connsiteX0" fmla="*/ 9377 w 497534"/>
                <a:gd name="connsiteY0" fmla="*/ 23817 h 64303"/>
                <a:gd name="connsiteX1" fmla="*/ 9378 w 497534"/>
                <a:gd name="connsiteY1" fmla="*/ 61917 h 64303"/>
                <a:gd name="connsiteX2" fmla="*/ 85577 w 497534"/>
                <a:gd name="connsiteY2" fmla="*/ 42867 h 64303"/>
                <a:gd name="connsiteX3" fmla="*/ 166540 w 497534"/>
                <a:gd name="connsiteY3" fmla="*/ 61918 h 64303"/>
                <a:gd name="connsiteX4" fmla="*/ 252264 w 497534"/>
                <a:gd name="connsiteY4" fmla="*/ 40487 h 64303"/>
                <a:gd name="connsiteX5" fmla="*/ 335609 w 497534"/>
                <a:gd name="connsiteY5" fmla="*/ 64298 h 64303"/>
                <a:gd name="connsiteX6" fmla="*/ 418952 w 497534"/>
                <a:gd name="connsiteY6" fmla="*/ 42867 h 64303"/>
                <a:gd name="connsiteX7" fmla="*/ 497534 w 497534"/>
                <a:gd name="connsiteY7" fmla="*/ 61918 h 64303"/>
                <a:gd name="connsiteX8" fmla="*/ 497533 w 497534"/>
                <a:gd name="connsiteY8" fmla="*/ 23817 h 64303"/>
                <a:gd name="connsiteX9" fmla="*/ 418953 w 497534"/>
                <a:gd name="connsiteY9" fmla="*/ 2385 h 64303"/>
                <a:gd name="connsiteX10" fmla="*/ 335609 w 497534"/>
                <a:gd name="connsiteY10" fmla="*/ 21436 h 64303"/>
                <a:gd name="connsiteX11" fmla="*/ 252265 w 497534"/>
                <a:gd name="connsiteY11" fmla="*/ 4 h 64303"/>
                <a:gd name="connsiteX12" fmla="*/ 166541 w 497534"/>
                <a:gd name="connsiteY12" fmla="*/ 21435 h 64303"/>
                <a:gd name="connsiteX13" fmla="*/ 83197 w 497534"/>
                <a:gd name="connsiteY13" fmla="*/ 5 h 64303"/>
                <a:gd name="connsiteX14" fmla="*/ 9377 w 497534"/>
                <a:gd name="connsiteY14" fmla="*/ 23817 h 64303"/>
                <a:gd name="connsiteX0" fmla="*/ 9377 w 497534"/>
                <a:gd name="connsiteY0" fmla="*/ 23817 h 64303"/>
                <a:gd name="connsiteX1" fmla="*/ 9378 w 497534"/>
                <a:gd name="connsiteY1" fmla="*/ 61917 h 64303"/>
                <a:gd name="connsiteX2" fmla="*/ 85577 w 497534"/>
                <a:gd name="connsiteY2" fmla="*/ 42867 h 64303"/>
                <a:gd name="connsiteX3" fmla="*/ 166540 w 497534"/>
                <a:gd name="connsiteY3" fmla="*/ 61918 h 64303"/>
                <a:gd name="connsiteX4" fmla="*/ 252264 w 497534"/>
                <a:gd name="connsiteY4" fmla="*/ 40487 h 64303"/>
                <a:gd name="connsiteX5" fmla="*/ 335609 w 497534"/>
                <a:gd name="connsiteY5" fmla="*/ 64298 h 64303"/>
                <a:gd name="connsiteX6" fmla="*/ 418952 w 497534"/>
                <a:gd name="connsiteY6" fmla="*/ 42867 h 64303"/>
                <a:gd name="connsiteX7" fmla="*/ 497534 w 497534"/>
                <a:gd name="connsiteY7" fmla="*/ 61918 h 64303"/>
                <a:gd name="connsiteX8" fmla="*/ 497533 w 497534"/>
                <a:gd name="connsiteY8" fmla="*/ 23817 h 64303"/>
                <a:gd name="connsiteX9" fmla="*/ 418953 w 497534"/>
                <a:gd name="connsiteY9" fmla="*/ 2385 h 64303"/>
                <a:gd name="connsiteX10" fmla="*/ 335609 w 497534"/>
                <a:gd name="connsiteY10" fmla="*/ 21436 h 64303"/>
                <a:gd name="connsiteX11" fmla="*/ 252265 w 497534"/>
                <a:gd name="connsiteY11" fmla="*/ 4 h 64303"/>
                <a:gd name="connsiteX12" fmla="*/ 166541 w 497534"/>
                <a:gd name="connsiteY12" fmla="*/ 21435 h 64303"/>
                <a:gd name="connsiteX13" fmla="*/ 83197 w 497534"/>
                <a:gd name="connsiteY13" fmla="*/ 5 h 64303"/>
                <a:gd name="connsiteX14" fmla="*/ 9377 w 497534"/>
                <a:gd name="connsiteY14" fmla="*/ 23817 h 64303"/>
                <a:gd name="connsiteX0" fmla="*/ 9377 w 497534"/>
                <a:gd name="connsiteY0" fmla="*/ 23817 h 64303"/>
                <a:gd name="connsiteX1" fmla="*/ 9378 w 497534"/>
                <a:gd name="connsiteY1" fmla="*/ 61917 h 64303"/>
                <a:gd name="connsiteX2" fmla="*/ 85577 w 497534"/>
                <a:gd name="connsiteY2" fmla="*/ 42867 h 64303"/>
                <a:gd name="connsiteX3" fmla="*/ 166540 w 497534"/>
                <a:gd name="connsiteY3" fmla="*/ 61918 h 64303"/>
                <a:gd name="connsiteX4" fmla="*/ 252264 w 497534"/>
                <a:gd name="connsiteY4" fmla="*/ 40487 h 64303"/>
                <a:gd name="connsiteX5" fmla="*/ 335609 w 497534"/>
                <a:gd name="connsiteY5" fmla="*/ 64298 h 64303"/>
                <a:gd name="connsiteX6" fmla="*/ 418952 w 497534"/>
                <a:gd name="connsiteY6" fmla="*/ 42867 h 64303"/>
                <a:gd name="connsiteX7" fmla="*/ 497534 w 497534"/>
                <a:gd name="connsiteY7" fmla="*/ 61918 h 64303"/>
                <a:gd name="connsiteX8" fmla="*/ 497533 w 497534"/>
                <a:gd name="connsiteY8" fmla="*/ 23817 h 64303"/>
                <a:gd name="connsiteX9" fmla="*/ 418953 w 497534"/>
                <a:gd name="connsiteY9" fmla="*/ 2385 h 64303"/>
                <a:gd name="connsiteX10" fmla="*/ 335609 w 497534"/>
                <a:gd name="connsiteY10" fmla="*/ 21436 h 64303"/>
                <a:gd name="connsiteX11" fmla="*/ 249884 w 497534"/>
                <a:gd name="connsiteY11" fmla="*/ 4 h 64303"/>
                <a:gd name="connsiteX12" fmla="*/ 166541 w 497534"/>
                <a:gd name="connsiteY12" fmla="*/ 21435 h 64303"/>
                <a:gd name="connsiteX13" fmla="*/ 83197 w 497534"/>
                <a:gd name="connsiteY13" fmla="*/ 5 h 64303"/>
                <a:gd name="connsiteX14" fmla="*/ 9377 w 497534"/>
                <a:gd name="connsiteY14" fmla="*/ 23817 h 64303"/>
                <a:gd name="connsiteX0" fmla="*/ 9377 w 497534"/>
                <a:gd name="connsiteY0" fmla="*/ 23817 h 64303"/>
                <a:gd name="connsiteX1" fmla="*/ 9378 w 497534"/>
                <a:gd name="connsiteY1" fmla="*/ 61917 h 64303"/>
                <a:gd name="connsiteX2" fmla="*/ 85577 w 497534"/>
                <a:gd name="connsiteY2" fmla="*/ 42867 h 64303"/>
                <a:gd name="connsiteX3" fmla="*/ 166540 w 497534"/>
                <a:gd name="connsiteY3" fmla="*/ 61918 h 64303"/>
                <a:gd name="connsiteX4" fmla="*/ 252264 w 497534"/>
                <a:gd name="connsiteY4" fmla="*/ 40487 h 64303"/>
                <a:gd name="connsiteX5" fmla="*/ 335609 w 497534"/>
                <a:gd name="connsiteY5" fmla="*/ 64298 h 64303"/>
                <a:gd name="connsiteX6" fmla="*/ 418952 w 497534"/>
                <a:gd name="connsiteY6" fmla="*/ 42867 h 64303"/>
                <a:gd name="connsiteX7" fmla="*/ 497534 w 497534"/>
                <a:gd name="connsiteY7" fmla="*/ 61918 h 64303"/>
                <a:gd name="connsiteX8" fmla="*/ 497533 w 497534"/>
                <a:gd name="connsiteY8" fmla="*/ 23817 h 64303"/>
                <a:gd name="connsiteX9" fmla="*/ 418953 w 497534"/>
                <a:gd name="connsiteY9" fmla="*/ 2385 h 64303"/>
                <a:gd name="connsiteX10" fmla="*/ 335609 w 497534"/>
                <a:gd name="connsiteY10" fmla="*/ 21436 h 64303"/>
                <a:gd name="connsiteX11" fmla="*/ 249884 w 497534"/>
                <a:gd name="connsiteY11" fmla="*/ 4 h 64303"/>
                <a:gd name="connsiteX12" fmla="*/ 166541 w 497534"/>
                <a:gd name="connsiteY12" fmla="*/ 21435 h 64303"/>
                <a:gd name="connsiteX13" fmla="*/ 83197 w 497534"/>
                <a:gd name="connsiteY13" fmla="*/ 5 h 64303"/>
                <a:gd name="connsiteX14" fmla="*/ 9377 w 497534"/>
                <a:gd name="connsiteY14" fmla="*/ 23817 h 64303"/>
                <a:gd name="connsiteX0" fmla="*/ 9377 w 497534"/>
                <a:gd name="connsiteY0" fmla="*/ 23818 h 64304"/>
                <a:gd name="connsiteX1" fmla="*/ 9378 w 497534"/>
                <a:gd name="connsiteY1" fmla="*/ 61918 h 64304"/>
                <a:gd name="connsiteX2" fmla="*/ 85577 w 497534"/>
                <a:gd name="connsiteY2" fmla="*/ 42868 h 64304"/>
                <a:gd name="connsiteX3" fmla="*/ 166540 w 497534"/>
                <a:gd name="connsiteY3" fmla="*/ 61919 h 64304"/>
                <a:gd name="connsiteX4" fmla="*/ 252264 w 497534"/>
                <a:gd name="connsiteY4" fmla="*/ 40488 h 64304"/>
                <a:gd name="connsiteX5" fmla="*/ 335609 w 497534"/>
                <a:gd name="connsiteY5" fmla="*/ 64299 h 64304"/>
                <a:gd name="connsiteX6" fmla="*/ 418952 w 497534"/>
                <a:gd name="connsiteY6" fmla="*/ 42868 h 64304"/>
                <a:gd name="connsiteX7" fmla="*/ 497534 w 497534"/>
                <a:gd name="connsiteY7" fmla="*/ 61919 h 64304"/>
                <a:gd name="connsiteX8" fmla="*/ 497533 w 497534"/>
                <a:gd name="connsiteY8" fmla="*/ 23818 h 64304"/>
                <a:gd name="connsiteX9" fmla="*/ 416572 w 497534"/>
                <a:gd name="connsiteY9" fmla="*/ 5 h 64304"/>
                <a:gd name="connsiteX10" fmla="*/ 335609 w 497534"/>
                <a:gd name="connsiteY10" fmla="*/ 21437 h 64304"/>
                <a:gd name="connsiteX11" fmla="*/ 249884 w 497534"/>
                <a:gd name="connsiteY11" fmla="*/ 5 h 64304"/>
                <a:gd name="connsiteX12" fmla="*/ 166541 w 497534"/>
                <a:gd name="connsiteY12" fmla="*/ 21436 h 64304"/>
                <a:gd name="connsiteX13" fmla="*/ 83197 w 497534"/>
                <a:gd name="connsiteY13" fmla="*/ 6 h 64304"/>
                <a:gd name="connsiteX14" fmla="*/ 9377 w 497534"/>
                <a:gd name="connsiteY14" fmla="*/ 23818 h 64304"/>
                <a:gd name="connsiteX0" fmla="*/ 9377 w 497534"/>
                <a:gd name="connsiteY0" fmla="*/ 23818 h 64304"/>
                <a:gd name="connsiteX1" fmla="*/ 9378 w 497534"/>
                <a:gd name="connsiteY1" fmla="*/ 61918 h 64304"/>
                <a:gd name="connsiteX2" fmla="*/ 85577 w 497534"/>
                <a:gd name="connsiteY2" fmla="*/ 42868 h 64304"/>
                <a:gd name="connsiteX3" fmla="*/ 166540 w 497534"/>
                <a:gd name="connsiteY3" fmla="*/ 61919 h 64304"/>
                <a:gd name="connsiteX4" fmla="*/ 252264 w 497534"/>
                <a:gd name="connsiteY4" fmla="*/ 40488 h 64304"/>
                <a:gd name="connsiteX5" fmla="*/ 335609 w 497534"/>
                <a:gd name="connsiteY5" fmla="*/ 64299 h 64304"/>
                <a:gd name="connsiteX6" fmla="*/ 418952 w 497534"/>
                <a:gd name="connsiteY6" fmla="*/ 42868 h 64304"/>
                <a:gd name="connsiteX7" fmla="*/ 497534 w 497534"/>
                <a:gd name="connsiteY7" fmla="*/ 61919 h 64304"/>
                <a:gd name="connsiteX8" fmla="*/ 497533 w 497534"/>
                <a:gd name="connsiteY8" fmla="*/ 23818 h 64304"/>
                <a:gd name="connsiteX9" fmla="*/ 416572 w 497534"/>
                <a:gd name="connsiteY9" fmla="*/ 5 h 64304"/>
                <a:gd name="connsiteX10" fmla="*/ 335609 w 497534"/>
                <a:gd name="connsiteY10" fmla="*/ 21437 h 64304"/>
                <a:gd name="connsiteX11" fmla="*/ 249884 w 497534"/>
                <a:gd name="connsiteY11" fmla="*/ 5 h 64304"/>
                <a:gd name="connsiteX12" fmla="*/ 166541 w 497534"/>
                <a:gd name="connsiteY12" fmla="*/ 21436 h 64304"/>
                <a:gd name="connsiteX13" fmla="*/ 83197 w 497534"/>
                <a:gd name="connsiteY13" fmla="*/ 6 h 64304"/>
                <a:gd name="connsiteX14" fmla="*/ 9377 w 497534"/>
                <a:gd name="connsiteY14" fmla="*/ 23818 h 64304"/>
                <a:gd name="connsiteX0" fmla="*/ 9377 w 497534"/>
                <a:gd name="connsiteY0" fmla="*/ 23818 h 64304"/>
                <a:gd name="connsiteX1" fmla="*/ 9378 w 497534"/>
                <a:gd name="connsiteY1" fmla="*/ 61918 h 64304"/>
                <a:gd name="connsiteX2" fmla="*/ 85577 w 497534"/>
                <a:gd name="connsiteY2" fmla="*/ 42868 h 64304"/>
                <a:gd name="connsiteX3" fmla="*/ 166540 w 497534"/>
                <a:gd name="connsiteY3" fmla="*/ 61919 h 64304"/>
                <a:gd name="connsiteX4" fmla="*/ 252264 w 497534"/>
                <a:gd name="connsiteY4" fmla="*/ 40488 h 64304"/>
                <a:gd name="connsiteX5" fmla="*/ 335609 w 497534"/>
                <a:gd name="connsiteY5" fmla="*/ 64299 h 64304"/>
                <a:gd name="connsiteX6" fmla="*/ 418952 w 497534"/>
                <a:gd name="connsiteY6" fmla="*/ 42868 h 64304"/>
                <a:gd name="connsiteX7" fmla="*/ 497534 w 497534"/>
                <a:gd name="connsiteY7" fmla="*/ 61919 h 64304"/>
                <a:gd name="connsiteX8" fmla="*/ 497533 w 497534"/>
                <a:gd name="connsiteY8" fmla="*/ 23818 h 64304"/>
                <a:gd name="connsiteX9" fmla="*/ 416572 w 497534"/>
                <a:gd name="connsiteY9" fmla="*/ 5 h 64304"/>
                <a:gd name="connsiteX10" fmla="*/ 335609 w 497534"/>
                <a:gd name="connsiteY10" fmla="*/ 21437 h 64304"/>
                <a:gd name="connsiteX11" fmla="*/ 249884 w 497534"/>
                <a:gd name="connsiteY11" fmla="*/ 5 h 64304"/>
                <a:gd name="connsiteX12" fmla="*/ 166541 w 497534"/>
                <a:gd name="connsiteY12" fmla="*/ 21436 h 64304"/>
                <a:gd name="connsiteX13" fmla="*/ 83197 w 497534"/>
                <a:gd name="connsiteY13" fmla="*/ 6 h 64304"/>
                <a:gd name="connsiteX14" fmla="*/ 9377 w 497534"/>
                <a:gd name="connsiteY14" fmla="*/ 23818 h 64304"/>
                <a:gd name="connsiteX0" fmla="*/ 9377 w 497534"/>
                <a:gd name="connsiteY0" fmla="*/ 23818 h 64304"/>
                <a:gd name="connsiteX1" fmla="*/ 9378 w 497534"/>
                <a:gd name="connsiteY1" fmla="*/ 61918 h 64304"/>
                <a:gd name="connsiteX2" fmla="*/ 85577 w 497534"/>
                <a:gd name="connsiteY2" fmla="*/ 42868 h 64304"/>
                <a:gd name="connsiteX3" fmla="*/ 166540 w 497534"/>
                <a:gd name="connsiteY3" fmla="*/ 61919 h 64304"/>
                <a:gd name="connsiteX4" fmla="*/ 252264 w 497534"/>
                <a:gd name="connsiteY4" fmla="*/ 40488 h 64304"/>
                <a:gd name="connsiteX5" fmla="*/ 335609 w 497534"/>
                <a:gd name="connsiteY5" fmla="*/ 64299 h 64304"/>
                <a:gd name="connsiteX6" fmla="*/ 418952 w 497534"/>
                <a:gd name="connsiteY6" fmla="*/ 42868 h 64304"/>
                <a:gd name="connsiteX7" fmla="*/ 497534 w 497534"/>
                <a:gd name="connsiteY7" fmla="*/ 61919 h 64304"/>
                <a:gd name="connsiteX8" fmla="*/ 497533 w 497534"/>
                <a:gd name="connsiteY8" fmla="*/ 23818 h 64304"/>
                <a:gd name="connsiteX9" fmla="*/ 416572 w 497534"/>
                <a:gd name="connsiteY9" fmla="*/ 5 h 64304"/>
                <a:gd name="connsiteX10" fmla="*/ 335609 w 497534"/>
                <a:gd name="connsiteY10" fmla="*/ 21437 h 64304"/>
                <a:gd name="connsiteX11" fmla="*/ 249884 w 497534"/>
                <a:gd name="connsiteY11" fmla="*/ 5 h 64304"/>
                <a:gd name="connsiteX12" fmla="*/ 166541 w 497534"/>
                <a:gd name="connsiteY12" fmla="*/ 21436 h 64304"/>
                <a:gd name="connsiteX13" fmla="*/ 83197 w 497534"/>
                <a:gd name="connsiteY13" fmla="*/ 6 h 64304"/>
                <a:gd name="connsiteX14" fmla="*/ 9377 w 497534"/>
                <a:gd name="connsiteY14" fmla="*/ 23818 h 64304"/>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4116 h 64597"/>
                <a:gd name="connsiteX1" fmla="*/ 9378 w 497534"/>
                <a:gd name="connsiteY1" fmla="*/ 62216 h 64597"/>
                <a:gd name="connsiteX2" fmla="*/ 85577 w 497534"/>
                <a:gd name="connsiteY2" fmla="*/ 43166 h 64597"/>
                <a:gd name="connsiteX3" fmla="*/ 166540 w 497534"/>
                <a:gd name="connsiteY3" fmla="*/ 62217 h 64597"/>
                <a:gd name="connsiteX4" fmla="*/ 252264 w 497534"/>
                <a:gd name="connsiteY4" fmla="*/ 43167 h 64597"/>
                <a:gd name="connsiteX5" fmla="*/ 335609 w 497534"/>
                <a:gd name="connsiteY5" fmla="*/ 64597 h 64597"/>
                <a:gd name="connsiteX6" fmla="*/ 418952 w 497534"/>
                <a:gd name="connsiteY6" fmla="*/ 43166 h 64597"/>
                <a:gd name="connsiteX7" fmla="*/ 497534 w 497534"/>
                <a:gd name="connsiteY7" fmla="*/ 62217 h 64597"/>
                <a:gd name="connsiteX8" fmla="*/ 497533 w 497534"/>
                <a:gd name="connsiteY8" fmla="*/ 24116 h 64597"/>
                <a:gd name="connsiteX9" fmla="*/ 418656 w 497534"/>
                <a:gd name="connsiteY9" fmla="*/ 5 h 64597"/>
                <a:gd name="connsiteX10" fmla="*/ 335609 w 497534"/>
                <a:gd name="connsiteY10" fmla="*/ 21735 h 64597"/>
                <a:gd name="connsiteX11" fmla="*/ 249884 w 497534"/>
                <a:gd name="connsiteY11" fmla="*/ 303 h 64597"/>
                <a:gd name="connsiteX12" fmla="*/ 166541 w 497534"/>
                <a:gd name="connsiteY12" fmla="*/ 21734 h 64597"/>
                <a:gd name="connsiteX13" fmla="*/ 83197 w 497534"/>
                <a:gd name="connsiteY13" fmla="*/ 304 h 64597"/>
                <a:gd name="connsiteX14" fmla="*/ 9377 w 497534"/>
                <a:gd name="connsiteY14" fmla="*/ 24116 h 64597"/>
                <a:gd name="connsiteX0" fmla="*/ 9377 w 497534"/>
                <a:gd name="connsiteY0" fmla="*/ 24112 h 64593"/>
                <a:gd name="connsiteX1" fmla="*/ 9378 w 497534"/>
                <a:gd name="connsiteY1" fmla="*/ 62212 h 64593"/>
                <a:gd name="connsiteX2" fmla="*/ 85577 w 497534"/>
                <a:gd name="connsiteY2" fmla="*/ 43162 h 64593"/>
                <a:gd name="connsiteX3" fmla="*/ 166540 w 497534"/>
                <a:gd name="connsiteY3" fmla="*/ 62213 h 64593"/>
                <a:gd name="connsiteX4" fmla="*/ 252264 w 497534"/>
                <a:gd name="connsiteY4" fmla="*/ 43163 h 64593"/>
                <a:gd name="connsiteX5" fmla="*/ 335609 w 497534"/>
                <a:gd name="connsiteY5" fmla="*/ 64593 h 64593"/>
                <a:gd name="connsiteX6" fmla="*/ 418952 w 497534"/>
                <a:gd name="connsiteY6" fmla="*/ 43162 h 64593"/>
                <a:gd name="connsiteX7" fmla="*/ 497534 w 497534"/>
                <a:gd name="connsiteY7" fmla="*/ 62213 h 64593"/>
                <a:gd name="connsiteX8" fmla="*/ 497533 w 497534"/>
                <a:gd name="connsiteY8" fmla="*/ 24112 h 64593"/>
                <a:gd name="connsiteX9" fmla="*/ 418656 w 497534"/>
                <a:gd name="connsiteY9" fmla="*/ 1 h 64593"/>
                <a:gd name="connsiteX10" fmla="*/ 335609 w 497534"/>
                <a:gd name="connsiteY10" fmla="*/ 21731 h 64593"/>
                <a:gd name="connsiteX11" fmla="*/ 249884 w 497534"/>
                <a:gd name="connsiteY11" fmla="*/ 299 h 64593"/>
                <a:gd name="connsiteX12" fmla="*/ 166541 w 497534"/>
                <a:gd name="connsiteY12" fmla="*/ 21730 h 64593"/>
                <a:gd name="connsiteX13" fmla="*/ 83197 w 497534"/>
                <a:gd name="connsiteY13" fmla="*/ 300 h 64593"/>
                <a:gd name="connsiteX14" fmla="*/ 9377 w 497534"/>
                <a:gd name="connsiteY14" fmla="*/ 24112 h 64593"/>
                <a:gd name="connsiteX0" fmla="*/ 9377 w 497534"/>
                <a:gd name="connsiteY0" fmla="*/ 24112 h 64595"/>
                <a:gd name="connsiteX1" fmla="*/ 9378 w 497534"/>
                <a:gd name="connsiteY1" fmla="*/ 62212 h 64595"/>
                <a:gd name="connsiteX2" fmla="*/ 85577 w 497534"/>
                <a:gd name="connsiteY2" fmla="*/ 43162 h 64595"/>
                <a:gd name="connsiteX3" fmla="*/ 166540 w 497534"/>
                <a:gd name="connsiteY3" fmla="*/ 62213 h 64595"/>
                <a:gd name="connsiteX4" fmla="*/ 252264 w 497534"/>
                <a:gd name="connsiteY4" fmla="*/ 43163 h 64595"/>
                <a:gd name="connsiteX5" fmla="*/ 335609 w 497534"/>
                <a:gd name="connsiteY5" fmla="*/ 64593 h 64595"/>
                <a:gd name="connsiteX6" fmla="*/ 417166 w 497534"/>
                <a:gd name="connsiteY6" fmla="*/ 44948 h 64595"/>
                <a:gd name="connsiteX7" fmla="*/ 497534 w 497534"/>
                <a:gd name="connsiteY7" fmla="*/ 62213 h 64595"/>
                <a:gd name="connsiteX8" fmla="*/ 497533 w 497534"/>
                <a:gd name="connsiteY8" fmla="*/ 24112 h 64595"/>
                <a:gd name="connsiteX9" fmla="*/ 418656 w 497534"/>
                <a:gd name="connsiteY9" fmla="*/ 1 h 64595"/>
                <a:gd name="connsiteX10" fmla="*/ 335609 w 497534"/>
                <a:gd name="connsiteY10" fmla="*/ 21731 h 64595"/>
                <a:gd name="connsiteX11" fmla="*/ 249884 w 497534"/>
                <a:gd name="connsiteY11" fmla="*/ 299 h 64595"/>
                <a:gd name="connsiteX12" fmla="*/ 166541 w 497534"/>
                <a:gd name="connsiteY12" fmla="*/ 21730 h 64595"/>
                <a:gd name="connsiteX13" fmla="*/ 83197 w 497534"/>
                <a:gd name="connsiteY13" fmla="*/ 300 h 64595"/>
                <a:gd name="connsiteX14" fmla="*/ 9377 w 497534"/>
                <a:gd name="connsiteY14" fmla="*/ 24112 h 64595"/>
                <a:gd name="connsiteX0" fmla="*/ 9377 w 497534"/>
                <a:gd name="connsiteY0" fmla="*/ 24112 h 64596"/>
                <a:gd name="connsiteX1" fmla="*/ 9378 w 497534"/>
                <a:gd name="connsiteY1" fmla="*/ 62212 h 64596"/>
                <a:gd name="connsiteX2" fmla="*/ 85577 w 497534"/>
                <a:gd name="connsiteY2" fmla="*/ 43162 h 64596"/>
                <a:gd name="connsiteX3" fmla="*/ 166540 w 497534"/>
                <a:gd name="connsiteY3" fmla="*/ 62213 h 64596"/>
                <a:gd name="connsiteX4" fmla="*/ 252264 w 497534"/>
                <a:gd name="connsiteY4" fmla="*/ 43163 h 64596"/>
                <a:gd name="connsiteX5" fmla="*/ 335609 w 497534"/>
                <a:gd name="connsiteY5" fmla="*/ 64593 h 64596"/>
                <a:gd name="connsiteX6" fmla="*/ 417166 w 497534"/>
                <a:gd name="connsiteY6" fmla="*/ 44948 h 64596"/>
                <a:gd name="connsiteX7" fmla="*/ 497534 w 497534"/>
                <a:gd name="connsiteY7" fmla="*/ 62213 h 64596"/>
                <a:gd name="connsiteX8" fmla="*/ 497533 w 497534"/>
                <a:gd name="connsiteY8" fmla="*/ 24112 h 64596"/>
                <a:gd name="connsiteX9" fmla="*/ 418656 w 497534"/>
                <a:gd name="connsiteY9" fmla="*/ 1 h 64596"/>
                <a:gd name="connsiteX10" fmla="*/ 335609 w 497534"/>
                <a:gd name="connsiteY10" fmla="*/ 21731 h 64596"/>
                <a:gd name="connsiteX11" fmla="*/ 249884 w 497534"/>
                <a:gd name="connsiteY11" fmla="*/ 299 h 64596"/>
                <a:gd name="connsiteX12" fmla="*/ 166541 w 497534"/>
                <a:gd name="connsiteY12" fmla="*/ 21730 h 64596"/>
                <a:gd name="connsiteX13" fmla="*/ 83197 w 497534"/>
                <a:gd name="connsiteY13" fmla="*/ 300 h 64596"/>
                <a:gd name="connsiteX14" fmla="*/ 9377 w 497534"/>
                <a:gd name="connsiteY14" fmla="*/ 24112 h 64596"/>
                <a:gd name="connsiteX0" fmla="*/ 9377 w 497534"/>
                <a:gd name="connsiteY0" fmla="*/ 23818 h 64302"/>
                <a:gd name="connsiteX1" fmla="*/ 9378 w 497534"/>
                <a:gd name="connsiteY1" fmla="*/ 61918 h 64302"/>
                <a:gd name="connsiteX2" fmla="*/ 85577 w 497534"/>
                <a:gd name="connsiteY2" fmla="*/ 42868 h 64302"/>
                <a:gd name="connsiteX3" fmla="*/ 166540 w 497534"/>
                <a:gd name="connsiteY3" fmla="*/ 61919 h 64302"/>
                <a:gd name="connsiteX4" fmla="*/ 252264 w 497534"/>
                <a:gd name="connsiteY4" fmla="*/ 42869 h 64302"/>
                <a:gd name="connsiteX5" fmla="*/ 335609 w 497534"/>
                <a:gd name="connsiteY5" fmla="*/ 64299 h 64302"/>
                <a:gd name="connsiteX6" fmla="*/ 417166 w 497534"/>
                <a:gd name="connsiteY6" fmla="*/ 44654 h 64302"/>
                <a:gd name="connsiteX7" fmla="*/ 497534 w 497534"/>
                <a:gd name="connsiteY7" fmla="*/ 61919 h 64302"/>
                <a:gd name="connsiteX8" fmla="*/ 497533 w 497534"/>
                <a:gd name="connsiteY8" fmla="*/ 23818 h 64302"/>
                <a:gd name="connsiteX9" fmla="*/ 418656 w 497534"/>
                <a:gd name="connsiteY9" fmla="*/ 3874 h 64302"/>
                <a:gd name="connsiteX10" fmla="*/ 335609 w 497534"/>
                <a:gd name="connsiteY10" fmla="*/ 21437 h 64302"/>
                <a:gd name="connsiteX11" fmla="*/ 249884 w 497534"/>
                <a:gd name="connsiteY11" fmla="*/ 5 h 64302"/>
                <a:gd name="connsiteX12" fmla="*/ 166541 w 497534"/>
                <a:gd name="connsiteY12" fmla="*/ 21436 h 64302"/>
                <a:gd name="connsiteX13" fmla="*/ 83197 w 497534"/>
                <a:gd name="connsiteY13" fmla="*/ 6 h 64302"/>
                <a:gd name="connsiteX14" fmla="*/ 9377 w 497534"/>
                <a:gd name="connsiteY14" fmla="*/ 23818 h 64302"/>
                <a:gd name="connsiteX0" fmla="*/ 9377 w 497534"/>
                <a:gd name="connsiteY0" fmla="*/ 23818 h 64302"/>
                <a:gd name="connsiteX1" fmla="*/ 9378 w 497534"/>
                <a:gd name="connsiteY1" fmla="*/ 61918 h 64302"/>
                <a:gd name="connsiteX2" fmla="*/ 85577 w 497534"/>
                <a:gd name="connsiteY2" fmla="*/ 42868 h 64302"/>
                <a:gd name="connsiteX3" fmla="*/ 166540 w 497534"/>
                <a:gd name="connsiteY3" fmla="*/ 61919 h 64302"/>
                <a:gd name="connsiteX4" fmla="*/ 252264 w 497534"/>
                <a:gd name="connsiteY4" fmla="*/ 42869 h 64302"/>
                <a:gd name="connsiteX5" fmla="*/ 335609 w 497534"/>
                <a:gd name="connsiteY5" fmla="*/ 64299 h 64302"/>
                <a:gd name="connsiteX6" fmla="*/ 417166 w 497534"/>
                <a:gd name="connsiteY6" fmla="*/ 44654 h 64302"/>
                <a:gd name="connsiteX7" fmla="*/ 497534 w 497534"/>
                <a:gd name="connsiteY7" fmla="*/ 61919 h 64302"/>
                <a:gd name="connsiteX8" fmla="*/ 497533 w 497534"/>
                <a:gd name="connsiteY8" fmla="*/ 23818 h 64302"/>
                <a:gd name="connsiteX9" fmla="*/ 418061 w 497534"/>
                <a:gd name="connsiteY9" fmla="*/ 5065 h 64302"/>
                <a:gd name="connsiteX10" fmla="*/ 335609 w 497534"/>
                <a:gd name="connsiteY10" fmla="*/ 21437 h 64302"/>
                <a:gd name="connsiteX11" fmla="*/ 249884 w 497534"/>
                <a:gd name="connsiteY11" fmla="*/ 5 h 64302"/>
                <a:gd name="connsiteX12" fmla="*/ 166541 w 497534"/>
                <a:gd name="connsiteY12" fmla="*/ 21436 h 64302"/>
                <a:gd name="connsiteX13" fmla="*/ 83197 w 497534"/>
                <a:gd name="connsiteY13" fmla="*/ 6 h 64302"/>
                <a:gd name="connsiteX14" fmla="*/ 9377 w 497534"/>
                <a:gd name="connsiteY14" fmla="*/ 23818 h 64302"/>
                <a:gd name="connsiteX0" fmla="*/ 9377 w 497534"/>
                <a:gd name="connsiteY0" fmla="*/ 23818 h 64302"/>
                <a:gd name="connsiteX1" fmla="*/ 9378 w 497534"/>
                <a:gd name="connsiteY1" fmla="*/ 61918 h 64302"/>
                <a:gd name="connsiteX2" fmla="*/ 85577 w 497534"/>
                <a:gd name="connsiteY2" fmla="*/ 42868 h 64302"/>
                <a:gd name="connsiteX3" fmla="*/ 166540 w 497534"/>
                <a:gd name="connsiteY3" fmla="*/ 61919 h 64302"/>
                <a:gd name="connsiteX4" fmla="*/ 252264 w 497534"/>
                <a:gd name="connsiteY4" fmla="*/ 42869 h 64302"/>
                <a:gd name="connsiteX5" fmla="*/ 335609 w 497534"/>
                <a:gd name="connsiteY5" fmla="*/ 64299 h 64302"/>
                <a:gd name="connsiteX6" fmla="*/ 417166 w 497534"/>
                <a:gd name="connsiteY6" fmla="*/ 44654 h 64302"/>
                <a:gd name="connsiteX7" fmla="*/ 497534 w 497534"/>
                <a:gd name="connsiteY7" fmla="*/ 61919 h 64302"/>
                <a:gd name="connsiteX8" fmla="*/ 497533 w 497534"/>
                <a:gd name="connsiteY8" fmla="*/ 23818 h 64302"/>
                <a:gd name="connsiteX9" fmla="*/ 418061 w 497534"/>
                <a:gd name="connsiteY9" fmla="*/ 5065 h 64302"/>
                <a:gd name="connsiteX10" fmla="*/ 335609 w 497534"/>
                <a:gd name="connsiteY10" fmla="*/ 21437 h 64302"/>
                <a:gd name="connsiteX11" fmla="*/ 249884 w 497534"/>
                <a:gd name="connsiteY11" fmla="*/ 5 h 64302"/>
                <a:gd name="connsiteX12" fmla="*/ 166541 w 497534"/>
                <a:gd name="connsiteY12" fmla="*/ 21436 h 64302"/>
                <a:gd name="connsiteX13" fmla="*/ 83197 w 497534"/>
                <a:gd name="connsiteY13" fmla="*/ 6 h 64302"/>
                <a:gd name="connsiteX14" fmla="*/ 9377 w 497534"/>
                <a:gd name="connsiteY14" fmla="*/ 23818 h 64302"/>
                <a:gd name="connsiteX0" fmla="*/ 9377 w 497534"/>
                <a:gd name="connsiteY0" fmla="*/ 23818 h 64302"/>
                <a:gd name="connsiteX1" fmla="*/ 9378 w 497534"/>
                <a:gd name="connsiteY1" fmla="*/ 61918 h 64302"/>
                <a:gd name="connsiteX2" fmla="*/ 85577 w 497534"/>
                <a:gd name="connsiteY2" fmla="*/ 42868 h 64302"/>
                <a:gd name="connsiteX3" fmla="*/ 166540 w 497534"/>
                <a:gd name="connsiteY3" fmla="*/ 61919 h 64302"/>
                <a:gd name="connsiteX4" fmla="*/ 252264 w 497534"/>
                <a:gd name="connsiteY4" fmla="*/ 42869 h 64302"/>
                <a:gd name="connsiteX5" fmla="*/ 335609 w 497534"/>
                <a:gd name="connsiteY5" fmla="*/ 64299 h 64302"/>
                <a:gd name="connsiteX6" fmla="*/ 417166 w 497534"/>
                <a:gd name="connsiteY6" fmla="*/ 44654 h 64302"/>
                <a:gd name="connsiteX7" fmla="*/ 497534 w 497534"/>
                <a:gd name="connsiteY7" fmla="*/ 61919 h 64302"/>
                <a:gd name="connsiteX8" fmla="*/ 497533 w 497534"/>
                <a:gd name="connsiteY8" fmla="*/ 23818 h 64302"/>
                <a:gd name="connsiteX9" fmla="*/ 418061 w 497534"/>
                <a:gd name="connsiteY9" fmla="*/ 5065 h 64302"/>
                <a:gd name="connsiteX10" fmla="*/ 335609 w 497534"/>
                <a:gd name="connsiteY10" fmla="*/ 21437 h 64302"/>
                <a:gd name="connsiteX11" fmla="*/ 249884 w 497534"/>
                <a:gd name="connsiteY11" fmla="*/ 5 h 64302"/>
                <a:gd name="connsiteX12" fmla="*/ 166541 w 497534"/>
                <a:gd name="connsiteY12" fmla="*/ 21436 h 64302"/>
                <a:gd name="connsiteX13" fmla="*/ 83197 w 497534"/>
                <a:gd name="connsiteY13" fmla="*/ 6 h 64302"/>
                <a:gd name="connsiteX14" fmla="*/ 9377 w 497534"/>
                <a:gd name="connsiteY14" fmla="*/ 23818 h 64302"/>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52264 w 497534"/>
                <a:gd name="connsiteY4" fmla="*/ 42869 h 62228"/>
                <a:gd name="connsiteX5" fmla="*/ 334418 w 497534"/>
                <a:gd name="connsiteY5" fmla="*/ 61918 h 62228"/>
                <a:gd name="connsiteX6" fmla="*/ 417166 w 497534"/>
                <a:gd name="connsiteY6" fmla="*/ 44654 h 62228"/>
                <a:gd name="connsiteX7" fmla="*/ 497534 w 497534"/>
                <a:gd name="connsiteY7" fmla="*/ 61919 h 62228"/>
                <a:gd name="connsiteX8" fmla="*/ 497533 w 497534"/>
                <a:gd name="connsiteY8" fmla="*/ 23818 h 62228"/>
                <a:gd name="connsiteX9" fmla="*/ 418061 w 497534"/>
                <a:gd name="connsiteY9" fmla="*/ 5065 h 62228"/>
                <a:gd name="connsiteX10" fmla="*/ 335609 w 497534"/>
                <a:gd name="connsiteY10" fmla="*/ 21437 h 62228"/>
                <a:gd name="connsiteX11" fmla="*/ 249884 w 497534"/>
                <a:gd name="connsiteY11" fmla="*/ 5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7166 w 497534"/>
                <a:gd name="connsiteY6" fmla="*/ 44654 h 62228"/>
                <a:gd name="connsiteX7" fmla="*/ 497534 w 497534"/>
                <a:gd name="connsiteY7" fmla="*/ 61919 h 62228"/>
                <a:gd name="connsiteX8" fmla="*/ 497533 w 497534"/>
                <a:gd name="connsiteY8" fmla="*/ 23818 h 62228"/>
                <a:gd name="connsiteX9" fmla="*/ 418061 w 497534"/>
                <a:gd name="connsiteY9" fmla="*/ 5065 h 62228"/>
                <a:gd name="connsiteX10" fmla="*/ 335609 w 497534"/>
                <a:gd name="connsiteY10" fmla="*/ 21437 h 62228"/>
                <a:gd name="connsiteX11" fmla="*/ 249884 w 497534"/>
                <a:gd name="connsiteY11" fmla="*/ 5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7166 w 497534"/>
                <a:gd name="connsiteY6" fmla="*/ 44654 h 62228"/>
                <a:gd name="connsiteX7" fmla="*/ 497534 w 497534"/>
                <a:gd name="connsiteY7" fmla="*/ 61919 h 62228"/>
                <a:gd name="connsiteX8" fmla="*/ 497533 w 497534"/>
                <a:gd name="connsiteY8" fmla="*/ 23818 h 62228"/>
                <a:gd name="connsiteX9" fmla="*/ 418061 w 497534"/>
                <a:gd name="connsiteY9" fmla="*/ 5065 h 62228"/>
                <a:gd name="connsiteX10" fmla="*/ 335609 w 497534"/>
                <a:gd name="connsiteY10" fmla="*/ 21437 h 62228"/>
                <a:gd name="connsiteX11" fmla="*/ 249884 w 497534"/>
                <a:gd name="connsiteY11" fmla="*/ 5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8061 w 497534"/>
                <a:gd name="connsiteY9" fmla="*/ 5065 h 62228"/>
                <a:gd name="connsiteX10" fmla="*/ 335609 w 497534"/>
                <a:gd name="connsiteY10" fmla="*/ 21437 h 62228"/>
                <a:gd name="connsiteX11" fmla="*/ 249884 w 497534"/>
                <a:gd name="connsiteY11" fmla="*/ 5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6573 w 497534"/>
                <a:gd name="connsiteY9" fmla="*/ 4767 h 62228"/>
                <a:gd name="connsiteX10" fmla="*/ 335609 w 497534"/>
                <a:gd name="connsiteY10" fmla="*/ 21437 h 62228"/>
                <a:gd name="connsiteX11" fmla="*/ 249884 w 497534"/>
                <a:gd name="connsiteY11" fmla="*/ 5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4787 w 497534"/>
                <a:gd name="connsiteY9" fmla="*/ 4767 h 62228"/>
                <a:gd name="connsiteX10" fmla="*/ 335609 w 497534"/>
                <a:gd name="connsiteY10" fmla="*/ 21437 h 62228"/>
                <a:gd name="connsiteX11" fmla="*/ 249884 w 497534"/>
                <a:gd name="connsiteY11" fmla="*/ 5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4787 w 497534"/>
                <a:gd name="connsiteY9" fmla="*/ 4767 h 62228"/>
                <a:gd name="connsiteX10" fmla="*/ 335609 w 497534"/>
                <a:gd name="connsiteY10" fmla="*/ 21437 h 62228"/>
                <a:gd name="connsiteX11" fmla="*/ 249884 w 497534"/>
                <a:gd name="connsiteY11" fmla="*/ 2684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4787 w 497534"/>
                <a:gd name="connsiteY9" fmla="*/ 4767 h 62228"/>
                <a:gd name="connsiteX10" fmla="*/ 335609 w 497534"/>
                <a:gd name="connsiteY10" fmla="*/ 21437 h 62228"/>
                <a:gd name="connsiteX11" fmla="*/ 249884 w 497534"/>
                <a:gd name="connsiteY11" fmla="*/ 4172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4787 w 497534"/>
                <a:gd name="connsiteY9" fmla="*/ 4767 h 62228"/>
                <a:gd name="connsiteX10" fmla="*/ 335609 w 497534"/>
                <a:gd name="connsiteY10" fmla="*/ 21437 h 62228"/>
                <a:gd name="connsiteX11" fmla="*/ 249884 w 497534"/>
                <a:gd name="connsiteY11" fmla="*/ 4172 h 62228"/>
                <a:gd name="connsiteX12" fmla="*/ 167136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4787 w 497534"/>
                <a:gd name="connsiteY9" fmla="*/ 4767 h 62228"/>
                <a:gd name="connsiteX10" fmla="*/ 335609 w 497534"/>
                <a:gd name="connsiteY10" fmla="*/ 21437 h 62228"/>
                <a:gd name="connsiteX11" fmla="*/ 249884 w 497534"/>
                <a:gd name="connsiteY11" fmla="*/ 4172 h 62228"/>
                <a:gd name="connsiteX12" fmla="*/ 167136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4787 w 497534"/>
                <a:gd name="connsiteY9" fmla="*/ 4767 h 62228"/>
                <a:gd name="connsiteX10" fmla="*/ 335609 w 497534"/>
                <a:gd name="connsiteY10" fmla="*/ 21437 h 62228"/>
                <a:gd name="connsiteX11" fmla="*/ 249884 w 497534"/>
                <a:gd name="connsiteY11" fmla="*/ 4172 h 62228"/>
                <a:gd name="connsiteX12" fmla="*/ 167136 w 497534"/>
                <a:gd name="connsiteY12" fmla="*/ 21436 h 62228"/>
                <a:gd name="connsiteX13" fmla="*/ 83197 w 497534"/>
                <a:gd name="connsiteY13" fmla="*/ 6 h 62228"/>
                <a:gd name="connsiteX14" fmla="*/ 9377 w 497534"/>
                <a:gd name="connsiteY14" fmla="*/ 23818 h 62228"/>
                <a:gd name="connsiteX0" fmla="*/ 9377 w 497534"/>
                <a:gd name="connsiteY0" fmla="*/ 23817 h 62227"/>
                <a:gd name="connsiteX1" fmla="*/ 9378 w 497534"/>
                <a:gd name="connsiteY1" fmla="*/ 61917 h 62227"/>
                <a:gd name="connsiteX2" fmla="*/ 85577 w 497534"/>
                <a:gd name="connsiteY2" fmla="*/ 42867 h 62227"/>
                <a:gd name="connsiteX3" fmla="*/ 166540 w 497534"/>
                <a:gd name="connsiteY3" fmla="*/ 61918 h 62227"/>
                <a:gd name="connsiteX4" fmla="*/ 248097 w 497534"/>
                <a:gd name="connsiteY4" fmla="*/ 44059 h 62227"/>
                <a:gd name="connsiteX5" fmla="*/ 334418 w 497534"/>
                <a:gd name="connsiteY5" fmla="*/ 61917 h 62227"/>
                <a:gd name="connsiteX6" fmla="*/ 414785 w 497534"/>
                <a:gd name="connsiteY6" fmla="*/ 44653 h 62227"/>
                <a:gd name="connsiteX7" fmla="*/ 497534 w 497534"/>
                <a:gd name="connsiteY7" fmla="*/ 61918 h 62227"/>
                <a:gd name="connsiteX8" fmla="*/ 497533 w 497534"/>
                <a:gd name="connsiteY8" fmla="*/ 23817 h 62227"/>
                <a:gd name="connsiteX9" fmla="*/ 414787 w 497534"/>
                <a:gd name="connsiteY9" fmla="*/ 4766 h 62227"/>
                <a:gd name="connsiteX10" fmla="*/ 335609 w 497534"/>
                <a:gd name="connsiteY10" fmla="*/ 21436 h 62227"/>
                <a:gd name="connsiteX11" fmla="*/ 249884 w 497534"/>
                <a:gd name="connsiteY11" fmla="*/ 4171 h 62227"/>
                <a:gd name="connsiteX12" fmla="*/ 167136 w 497534"/>
                <a:gd name="connsiteY12" fmla="*/ 21733 h 62227"/>
                <a:gd name="connsiteX13" fmla="*/ 83197 w 497534"/>
                <a:gd name="connsiteY13" fmla="*/ 5 h 62227"/>
                <a:gd name="connsiteX14" fmla="*/ 9377 w 497534"/>
                <a:gd name="connsiteY14" fmla="*/ 23817 h 62227"/>
                <a:gd name="connsiteX0" fmla="*/ 9377 w 497534"/>
                <a:gd name="connsiteY0" fmla="*/ 23817 h 62227"/>
                <a:gd name="connsiteX1" fmla="*/ 9378 w 497534"/>
                <a:gd name="connsiteY1" fmla="*/ 61917 h 62227"/>
                <a:gd name="connsiteX2" fmla="*/ 85577 w 497534"/>
                <a:gd name="connsiteY2" fmla="*/ 42867 h 62227"/>
                <a:gd name="connsiteX3" fmla="*/ 166540 w 497534"/>
                <a:gd name="connsiteY3" fmla="*/ 61918 h 62227"/>
                <a:gd name="connsiteX4" fmla="*/ 248097 w 497534"/>
                <a:gd name="connsiteY4" fmla="*/ 44059 h 62227"/>
                <a:gd name="connsiteX5" fmla="*/ 334418 w 497534"/>
                <a:gd name="connsiteY5" fmla="*/ 61917 h 62227"/>
                <a:gd name="connsiteX6" fmla="*/ 414785 w 497534"/>
                <a:gd name="connsiteY6" fmla="*/ 44653 h 62227"/>
                <a:gd name="connsiteX7" fmla="*/ 497534 w 497534"/>
                <a:gd name="connsiteY7" fmla="*/ 61918 h 62227"/>
                <a:gd name="connsiteX8" fmla="*/ 497533 w 497534"/>
                <a:gd name="connsiteY8" fmla="*/ 23817 h 62227"/>
                <a:gd name="connsiteX9" fmla="*/ 414787 w 497534"/>
                <a:gd name="connsiteY9" fmla="*/ 4766 h 62227"/>
                <a:gd name="connsiteX10" fmla="*/ 335609 w 497534"/>
                <a:gd name="connsiteY10" fmla="*/ 21436 h 62227"/>
                <a:gd name="connsiteX11" fmla="*/ 249884 w 497534"/>
                <a:gd name="connsiteY11" fmla="*/ 4171 h 62227"/>
                <a:gd name="connsiteX12" fmla="*/ 167136 w 497534"/>
                <a:gd name="connsiteY12" fmla="*/ 21733 h 62227"/>
                <a:gd name="connsiteX13" fmla="*/ 83197 w 497534"/>
                <a:gd name="connsiteY13" fmla="*/ 5 h 62227"/>
                <a:gd name="connsiteX14" fmla="*/ 9377 w 497534"/>
                <a:gd name="connsiteY14" fmla="*/ 23817 h 62227"/>
                <a:gd name="connsiteX0" fmla="*/ 9321 w 497478"/>
                <a:gd name="connsiteY0" fmla="*/ 19647 h 58057"/>
                <a:gd name="connsiteX1" fmla="*/ 9322 w 497478"/>
                <a:gd name="connsiteY1" fmla="*/ 57747 h 58057"/>
                <a:gd name="connsiteX2" fmla="*/ 85521 w 497478"/>
                <a:gd name="connsiteY2" fmla="*/ 38697 h 58057"/>
                <a:gd name="connsiteX3" fmla="*/ 166484 w 497478"/>
                <a:gd name="connsiteY3" fmla="*/ 57748 h 58057"/>
                <a:gd name="connsiteX4" fmla="*/ 248041 w 497478"/>
                <a:gd name="connsiteY4" fmla="*/ 39889 h 58057"/>
                <a:gd name="connsiteX5" fmla="*/ 334362 w 497478"/>
                <a:gd name="connsiteY5" fmla="*/ 57747 h 58057"/>
                <a:gd name="connsiteX6" fmla="*/ 414729 w 497478"/>
                <a:gd name="connsiteY6" fmla="*/ 40483 h 58057"/>
                <a:gd name="connsiteX7" fmla="*/ 497478 w 497478"/>
                <a:gd name="connsiteY7" fmla="*/ 57748 h 58057"/>
                <a:gd name="connsiteX8" fmla="*/ 497477 w 497478"/>
                <a:gd name="connsiteY8" fmla="*/ 19647 h 58057"/>
                <a:gd name="connsiteX9" fmla="*/ 414731 w 497478"/>
                <a:gd name="connsiteY9" fmla="*/ 596 h 58057"/>
                <a:gd name="connsiteX10" fmla="*/ 335553 w 497478"/>
                <a:gd name="connsiteY10" fmla="*/ 17266 h 58057"/>
                <a:gd name="connsiteX11" fmla="*/ 249828 w 497478"/>
                <a:gd name="connsiteY11" fmla="*/ 1 h 58057"/>
                <a:gd name="connsiteX12" fmla="*/ 167080 w 497478"/>
                <a:gd name="connsiteY12" fmla="*/ 17563 h 58057"/>
                <a:gd name="connsiteX13" fmla="*/ 82248 w 497478"/>
                <a:gd name="connsiteY13" fmla="*/ 300 h 58057"/>
                <a:gd name="connsiteX14" fmla="*/ 9321 w 497478"/>
                <a:gd name="connsiteY14" fmla="*/ 19647 h 58057"/>
                <a:gd name="connsiteX0" fmla="*/ 9357 w 497514"/>
                <a:gd name="connsiteY0" fmla="*/ 19647 h 58057"/>
                <a:gd name="connsiteX1" fmla="*/ 9358 w 497514"/>
                <a:gd name="connsiteY1" fmla="*/ 57747 h 58057"/>
                <a:gd name="connsiteX2" fmla="*/ 85557 w 497514"/>
                <a:gd name="connsiteY2" fmla="*/ 38697 h 58057"/>
                <a:gd name="connsiteX3" fmla="*/ 166520 w 497514"/>
                <a:gd name="connsiteY3" fmla="*/ 57748 h 58057"/>
                <a:gd name="connsiteX4" fmla="*/ 248077 w 497514"/>
                <a:gd name="connsiteY4" fmla="*/ 39889 h 58057"/>
                <a:gd name="connsiteX5" fmla="*/ 334398 w 497514"/>
                <a:gd name="connsiteY5" fmla="*/ 57747 h 58057"/>
                <a:gd name="connsiteX6" fmla="*/ 414765 w 497514"/>
                <a:gd name="connsiteY6" fmla="*/ 40483 h 58057"/>
                <a:gd name="connsiteX7" fmla="*/ 497514 w 497514"/>
                <a:gd name="connsiteY7" fmla="*/ 57748 h 58057"/>
                <a:gd name="connsiteX8" fmla="*/ 497513 w 497514"/>
                <a:gd name="connsiteY8" fmla="*/ 19647 h 58057"/>
                <a:gd name="connsiteX9" fmla="*/ 414767 w 497514"/>
                <a:gd name="connsiteY9" fmla="*/ 596 h 58057"/>
                <a:gd name="connsiteX10" fmla="*/ 335589 w 497514"/>
                <a:gd name="connsiteY10" fmla="*/ 17266 h 58057"/>
                <a:gd name="connsiteX11" fmla="*/ 249864 w 497514"/>
                <a:gd name="connsiteY11" fmla="*/ 1 h 58057"/>
                <a:gd name="connsiteX12" fmla="*/ 167116 w 497514"/>
                <a:gd name="connsiteY12" fmla="*/ 17563 h 58057"/>
                <a:gd name="connsiteX13" fmla="*/ 82879 w 497514"/>
                <a:gd name="connsiteY13" fmla="*/ 1788 h 58057"/>
                <a:gd name="connsiteX14" fmla="*/ 9357 w 497514"/>
                <a:gd name="connsiteY14" fmla="*/ 19647 h 58057"/>
                <a:gd name="connsiteX0" fmla="*/ 9357 w 497514"/>
                <a:gd name="connsiteY0" fmla="*/ 19647 h 58057"/>
                <a:gd name="connsiteX1" fmla="*/ 9358 w 497514"/>
                <a:gd name="connsiteY1" fmla="*/ 57747 h 58057"/>
                <a:gd name="connsiteX2" fmla="*/ 85557 w 497514"/>
                <a:gd name="connsiteY2" fmla="*/ 38697 h 58057"/>
                <a:gd name="connsiteX3" fmla="*/ 166520 w 497514"/>
                <a:gd name="connsiteY3" fmla="*/ 57748 h 58057"/>
                <a:gd name="connsiteX4" fmla="*/ 248077 w 497514"/>
                <a:gd name="connsiteY4" fmla="*/ 39889 h 58057"/>
                <a:gd name="connsiteX5" fmla="*/ 334398 w 497514"/>
                <a:gd name="connsiteY5" fmla="*/ 57747 h 58057"/>
                <a:gd name="connsiteX6" fmla="*/ 414765 w 497514"/>
                <a:gd name="connsiteY6" fmla="*/ 40483 h 58057"/>
                <a:gd name="connsiteX7" fmla="*/ 497514 w 497514"/>
                <a:gd name="connsiteY7" fmla="*/ 57748 h 58057"/>
                <a:gd name="connsiteX8" fmla="*/ 497513 w 497514"/>
                <a:gd name="connsiteY8" fmla="*/ 19647 h 58057"/>
                <a:gd name="connsiteX9" fmla="*/ 414767 w 497514"/>
                <a:gd name="connsiteY9" fmla="*/ 596 h 58057"/>
                <a:gd name="connsiteX10" fmla="*/ 335589 w 497514"/>
                <a:gd name="connsiteY10" fmla="*/ 17266 h 58057"/>
                <a:gd name="connsiteX11" fmla="*/ 249864 w 497514"/>
                <a:gd name="connsiteY11" fmla="*/ 1 h 58057"/>
                <a:gd name="connsiteX12" fmla="*/ 167116 w 497514"/>
                <a:gd name="connsiteY12" fmla="*/ 17563 h 58057"/>
                <a:gd name="connsiteX13" fmla="*/ 82879 w 497514"/>
                <a:gd name="connsiteY13" fmla="*/ 1788 h 58057"/>
                <a:gd name="connsiteX14" fmla="*/ 9357 w 497514"/>
                <a:gd name="connsiteY14" fmla="*/ 19647 h 58057"/>
                <a:gd name="connsiteX0" fmla="*/ 9431 w 497588"/>
                <a:gd name="connsiteY0" fmla="*/ 19647 h 58057"/>
                <a:gd name="connsiteX1" fmla="*/ 9432 w 497588"/>
                <a:gd name="connsiteY1" fmla="*/ 57747 h 58057"/>
                <a:gd name="connsiteX2" fmla="*/ 85631 w 497588"/>
                <a:gd name="connsiteY2" fmla="*/ 38697 h 58057"/>
                <a:gd name="connsiteX3" fmla="*/ 166594 w 497588"/>
                <a:gd name="connsiteY3" fmla="*/ 57748 h 58057"/>
                <a:gd name="connsiteX4" fmla="*/ 248151 w 497588"/>
                <a:gd name="connsiteY4" fmla="*/ 39889 h 58057"/>
                <a:gd name="connsiteX5" fmla="*/ 334472 w 497588"/>
                <a:gd name="connsiteY5" fmla="*/ 57747 h 58057"/>
                <a:gd name="connsiteX6" fmla="*/ 414839 w 497588"/>
                <a:gd name="connsiteY6" fmla="*/ 40483 h 58057"/>
                <a:gd name="connsiteX7" fmla="*/ 497588 w 497588"/>
                <a:gd name="connsiteY7" fmla="*/ 57748 h 58057"/>
                <a:gd name="connsiteX8" fmla="*/ 497587 w 497588"/>
                <a:gd name="connsiteY8" fmla="*/ 19647 h 58057"/>
                <a:gd name="connsiteX9" fmla="*/ 414841 w 497588"/>
                <a:gd name="connsiteY9" fmla="*/ 596 h 58057"/>
                <a:gd name="connsiteX10" fmla="*/ 335663 w 497588"/>
                <a:gd name="connsiteY10" fmla="*/ 17266 h 58057"/>
                <a:gd name="connsiteX11" fmla="*/ 249938 w 497588"/>
                <a:gd name="connsiteY11" fmla="*/ 1 h 58057"/>
                <a:gd name="connsiteX12" fmla="*/ 167190 w 497588"/>
                <a:gd name="connsiteY12" fmla="*/ 17563 h 58057"/>
                <a:gd name="connsiteX13" fmla="*/ 84144 w 497588"/>
                <a:gd name="connsiteY13" fmla="*/ 300 h 58057"/>
                <a:gd name="connsiteX14" fmla="*/ 9431 w 497588"/>
                <a:gd name="connsiteY14" fmla="*/ 19647 h 58057"/>
                <a:gd name="connsiteX0" fmla="*/ 9283 w 497440"/>
                <a:gd name="connsiteY0" fmla="*/ 19647 h 58139"/>
                <a:gd name="connsiteX1" fmla="*/ 9284 w 497440"/>
                <a:gd name="connsiteY1" fmla="*/ 57747 h 58139"/>
                <a:gd name="connsiteX2" fmla="*/ 83102 w 497440"/>
                <a:gd name="connsiteY2" fmla="*/ 40483 h 58139"/>
                <a:gd name="connsiteX3" fmla="*/ 166446 w 497440"/>
                <a:gd name="connsiteY3" fmla="*/ 57748 h 58139"/>
                <a:gd name="connsiteX4" fmla="*/ 248003 w 497440"/>
                <a:gd name="connsiteY4" fmla="*/ 39889 h 58139"/>
                <a:gd name="connsiteX5" fmla="*/ 334324 w 497440"/>
                <a:gd name="connsiteY5" fmla="*/ 57747 h 58139"/>
                <a:gd name="connsiteX6" fmla="*/ 414691 w 497440"/>
                <a:gd name="connsiteY6" fmla="*/ 40483 h 58139"/>
                <a:gd name="connsiteX7" fmla="*/ 497440 w 497440"/>
                <a:gd name="connsiteY7" fmla="*/ 57748 h 58139"/>
                <a:gd name="connsiteX8" fmla="*/ 497439 w 497440"/>
                <a:gd name="connsiteY8" fmla="*/ 19647 h 58139"/>
                <a:gd name="connsiteX9" fmla="*/ 414693 w 497440"/>
                <a:gd name="connsiteY9" fmla="*/ 596 h 58139"/>
                <a:gd name="connsiteX10" fmla="*/ 335515 w 497440"/>
                <a:gd name="connsiteY10" fmla="*/ 17266 h 58139"/>
                <a:gd name="connsiteX11" fmla="*/ 249790 w 497440"/>
                <a:gd name="connsiteY11" fmla="*/ 1 h 58139"/>
                <a:gd name="connsiteX12" fmla="*/ 167042 w 497440"/>
                <a:gd name="connsiteY12" fmla="*/ 17563 h 58139"/>
                <a:gd name="connsiteX13" fmla="*/ 83996 w 497440"/>
                <a:gd name="connsiteY13" fmla="*/ 300 h 58139"/>
                <a:gd name="connsiteX14" fmla="*/ 9283 w 497440"/>
                <a:gd name="connsiteY14" fmla="*/ 19647 h 58139"/>
                <a:gd name="connsiteX0" fmla="*/ 9301 w 497458"/>
                <a:gd name="connsiteY0" fmla="*/ 19647 h 58139"/>
                <a:gd name="connsiteX1" fmla="*/ 9302 w 497458"/>
                <a:gd name="connsiteY1" fmla="*/ 57747 h 58139"/>
                <a:gd name="connsiteX2" fmla="*/ 83418 w 497458"/>
                <a:gd name="connsiteY2" fmla="*/ 40483 h 58139"/>
                <a:gd name="connsiteX3" fmla="*/ 166464 w 497458"/>
                <a:gd name="connsiteY3" fmla="*/ 57748 h 58139"/>
                <a:gd name="connsiteX4" fmla="*/ 248021 w 497458"/>
                <a:gd name="connsiteY4" fmla="*/ 39889 h 58139"/>
                <a:gd name="connsiteX5" fmla="*/ 334342 w 497458"/>
                <a:gd name="connsiteY5" fmla="*/ 57747 h 58139"/>
                <a:gd name="connsiteX6" fmla="*/ 414709 w 497458"/>
                <a:gd name="connsiteY6" fmla="*/ 40483 h 58139"/>
                <a:gd name="connsiteX7" fmla="*/ 497458 w 497458"/>
                <a:gd name="connsiteY7" fmla="*/ 57748 h 58139"/>
                <a:gd name="connsiteX8" fmla="*/ 497457 w 497458"/>
                <a:gd name="connsiteY8" fmla="*/ 19647 h 58139"/>
                <a:gd name="connsiteX9" fmla="*/ 414711 w 497458"/>
                <a:gd name="connsiteY9" fmla="*/ 596 h 58139"/>
                <a:gd name="connsiteX10" fmla="*/ 335533 w 497458"/>
                <a:gd name="connsiteY10" fmla="*/ 17266 h 58139"/>
                <a:gd name="connsiteX11" fmla="*/ 249808 w 497458"/>
                <a:gd name="connsiteY11" fmla="*/ 1 h 58139"/>
                <a:gd name="connsiteX12" fmla="*/ 167060 w 497458"/>
                <a:gd name="connsiteY12" fmla="*/ 17563 h 58139"/>
                <a:gd name="connsiteX13" fmla="*/ 84014 w 497458"/>
                <a:gd name="connsiteY13" fmla="*/ 300 h 58139"/>
                <a:gd name="connsiteX14" fmla="*/ 9301 w 497458"/>
                <a:gd name="connsiteY14" fmla="*/ 19647 h 58139"/>
                <a:gd name="connsiteX0" fmla="*/ 6866 w 501869"/>
                <a:gd name="connsiteY0" fmla="*/ 19945 h 58129"/>
                <a:gd name="connsiteX1" fmla="*/ 13713 w 501869"/>
                <a:gd name="connsiteY1" fmla="*/ 57747 h 58129"/>
                <a:gd name="connsiteX2" fmla="*/ 87829 w 501869"/>
                <a:gd name="connsiteY2" fmla="*/ 40483 h 58129"/>
                <a:gd name="connsiteX3" fmla="*/ 170875 w 501869"/>
                <a:gd name="connsiteY3" fmla="*/ 57748 h 58129"/>
                <a:gd name="connsiteX4" fmla="*/ 252432 w 501869"/>
                <a:gd name="connsiteY4" fmla="*/ 39889 h 58129"/>
                <a:gd name="connsiteX5" fmla="*/ 338753 w 501869"/>
                <a:gd name="connsiteY5" fmla="*/ 57747 h 58129"/>
                <a:gd name="connsiteX6" fmla="*/ 419120 w 501869"/>
                <a:gd name="connsiteY6" fmla="*/ 40483 h 58129"/>
                <a:gd name="connsiteX7" fmla="*/ 501869 w 501869"/>
                <a:gd name="connsiteY7" fmla="*/ 57748 h 58129"/>
                <a:gd name="connsiteX8" fmla="*/ 501868 w 501869"/>
                <a:gd name="connsiteY8" fmla="*/ 19647 h 58129"/>
                <a:gd name="connsiteX9" fmla="*/ 419122 w 501869"/>
                <a:gd name="connsiteY9" fmla="*/ 596 h 58129"/>
                <a:gd name="connsiteX10" fmla="*/ 339944 w 501869"/>
                <a:gd name="connsiteY10" fmla="*/ 17266 h 58129"/>
                <a:gd name="connsiteX11" fmla="*/ 254219 w 501869"/>
                <a:gd name="connsiteY11" fmla="*/ 1 h 58129"/>
                <a:gd name="connsiteX12" fmla="*/ 171471 w 501869"/>
                <a:gd name="connsiteY12" fmla="*/ 17563 h 58129"/>
                <a:gd name="connsiteX13" fmla="*/ 88425 w 501869"/>
                <a:gd name="connsiteY13" fmla="*/ 300 h 58129"/>
                <a:gd name="connsiteX14" fmla="*/ 6866 w 501869"/>
                <a:gd name="connsiteY14" fmla="*/ 19945 h 58129"/>
                <a:gd name="connsiteX0" fmla="*/ 1619 w 496622"/>
                <a:gd name="connsiteY0" fmla="*/ 19945 h 58129"/>
                <a:gd name="connsiteX1" fmla="*/ 8466 w 496622"/>
                <a:gd name="connsiteY1" fmla="*/ 57747 h 58129"/>
                <a:gd name="connsiteX2" fmla="*/ 82582 w 496622"/>
                <a:gd name="connsiteY2" fmla="*/ 40483 h 58129"/>
                <a:gd name="connsiteX3" fmla="*/ 165628 w 496622"/>
                <a:gd name="connsiteY3" fmla="*/ 57748 h 58129"/>
                <a:gd name="connsiteX4" fmla="*/ 247185 w 496622"/>
                <a:gd name="connsiteY4" fmla="*/ 39889 h 58129"/>
                <a:gd name="connsiteX5" fmla="*/ 333506 w 496622"/>
                <a:gd name="connsiteY5" fmla="*/ 57747 h 58129"/>
                <a:gd name="connsiteX6" fmla="*/ 413873 w 496622"/>
                <a:gd name="connsiteY6" fmla="*/ 40483 h 58129"/>
                <a:gd name="connsiteX7" fmla="*/ 496622 w 496622"/>
                <a:gd name="connsiteY7" fmla="*/ 57748 h 58129"/>
                <a:gd name="connsiteX8" fmla="*/ 496621 w 496622"/>
                <a:gd name="connsiteY8" fmla="*/ 19647 h 58129"/>
                <a:gd name="connsiteX9" fmla="*/ 413875 w 496622"/>
                <a:gd name="connsiteY9" fmla="*/ 596 h 58129"/>
                <a:gd name="connsiteX10" fmla="*/ 334697 w 496622"/>
                <a:gd name="connsiteY10" fmla="*/ 17266 h 58129"/>
                <a:gd name="connsiteX11" fmla="*/ 248972 w 496622"/>
                <a:gd name="connsiteY11" fmla="*/ 1 h 58129"/>
                <a:gd name="connsiteX12" fmla="*/ 166224 w 496622"/>
                <a:gd name="connsiteY12" fmla="*/ 17563 h 58129"/>
                <a:gd name="connsiteX13" fmla="*/ 83178 w 496622"/>
                <a:gd name="connsiteY13" fmla="*/ 300 h 58129"/>
                <a:gd name="connsiteX14" fmla="*/ 1619 w 496622"/>
                <a:gd name="connsiteY14" fmla="*/ 19945 h 58129"/>
                <a:gd name="connsiteX0" fmla="*/ 1619 w 496622"/>
                <a:gd name="connsiteY0" fmla="*/ 19945 h 58129"/>
                <a:gd name="connsiteX1" fmla="*/ 8466 w 496622"/>
                <a:gd name="connsiteY1" fmla="*/ 57747 h 58129"/>
                <a:gd name="connsiteX2" fmla="*/ 82582 w 496622"/>
                <a:gd name="connsiteY2" fmla="*/ 40483 h 58129"/>
                <a:gd name="connsiteX3" fmla="*/ 165628 w 496622"/>
                <a:gd name="connsiteY3" fmla="*/ 57748 h 58129"/>
                <a:gd name="connsiteX4" fmla="*/ 247185 w 496622"/>
                <a:gd name="connsiteY4" fmla="*/ 39889 h 58129"/>
                <a:gd name="connsiteX5" fmla="*/ 333506 w 496622"/>
                <a:gd name="connsiteY5" fmla="*/ 57747 h 58129"/>
                <a:gd name="connsiteX6" fmla="*/ 413873 w 496622"/>
                <a:gd name="connsiteY6" fmla="*/ 40483 h 58129"/>
                <a:gd name="connsiteX7" fmla="*/ 496622 w 496622"/>
                <a:gd name="connsiteY7" fmla="*/ 57748 h 58129"/>
                <a:gd name="connsiteX8" fmla="*/ 496621 w 496622"/>
                <a:gd name="connsiteY8" fmla="*/ 19647 h 58129"/>
                <a:gd name="connsiteX9" fmla="*/ 413875 w 496622"/>
                <a:gd name="connsiteY9" fmla="*/ 596 h 58129"/>
                <a:gd name="connsiteX10" fmla="*/ 334697 w 496622"/>
                <a:gd name="connsiteY10" fmla="*/ 17266 h 58129"/>
                <a:gd name="connsiteX11" fmla="*/ 248972 w 496622"/>
                <a:gd name="connsiteY11" fmla="*/ 1 h 58129"/>
                <a:gd name="connsiteX12" fmla="*/ 166224 w 496622"/>
                <a:gd name="connsiteY12" fmla="*/ 17563 h 58129"/>
                <a:gd name="connsiteX13" fmla="*/ 83178 w 496622"/>
                <a:gd name="connsiteY13" fmla="*/ 300 h 58129"/>
                <a:gd name="connsiteX14" fmla="*/ 1619 w 496622"/>
                <a:gd name="connsiteY14" fmla="*/ 19945 h 58129"/>
                <a:gd name="connsiteX0" fmla="*/ 1619 w 496622"/>
                <a:gd name="connsiteY0" fmla="*/ 18159 h 58189"/>
                <a:gd name="connsiteX1" fmla="*/ 8466 w 496622"/>
                <a:gd name="connsiteY1" fmla="*/ 57747 h 58189"/>
                <a:gd name="connsiteX2" fmla="*/ 82582 w 496622"/>
                <a:gd name="connsiteY2" fmla="*/ 40483 h 58189"/>
                <a:gd name="connsiteX3" fmla="*/ 165628 w 496622"/>
                <a:gd name="connsiteY3" fmla="*/ 57748 h 58189"/>
                <a:gd name="connsiteX4" fmla="*/ 247185 w 496622"/>
                <a:gd name="connsiteY4" fmla="*/ 39889 h 58189"/>
                <a:gd name="connsiteX5" fmla="*/ 333506 w 496622"/>
                <a:gd name="connsiteY5" fmla="*/ 57747 h 58189"/>
                <a:gd name="connsiteX6" fmla="*/ 413873 w 496622"/>
                <a:gd name="connsiteY6" fmla="*/ 40483 h 58189"/>
                <a:gd name="connsiteX7" fmla="*/ 496622 w 496622"/>
                <a:gd name="connsiteY7" fmla="*/ 57748 h 58189"/>
                <a:gd name="connsiteX8" fmla="*/ 496621 w 496622"/>
                <a:gd name="connsiteY8" fmla="*/ 19647 h 58189"/>
                <a:gd name="connsiteX9" fmla="*/ 413875 w 496622"/>
                <a:gd name="connsiteY9" fmla="*/ 596 h 58189"/>
                <a:gd name="connsiteX10" fmla="*/ 334697 w 496622"/>
                <a:gd name="connsiteY10" fmla="*/ 17266 h 58189"/>
                <a:gd name="connsiteX11" fmla="*/ 248972 w 496622"/>
                <a:gd name="connsiteY11" fmla="*/ 1 h 58189"/>
                <a:gd name="connsiteX12" fmla="*/ 166224 w 496622"/>
                <a:gd name="connsiteY12" fmla="*/ 17563 h 58189"/>
                <a:gd name="connsiteX13" fmla="*/ 83178 w 496622"/>
                <a:gd name="connsiteY13" fmla="*/ 300 h 58189"/>
                <a:gd name="connsiteX14" fmla="*/ 1619 w 496622"/>
                <a:gd name="connsiteY14" fmla="*/ 18159 h 58189"/>
                <a:gd name="connsiteX0" fmla="*/ 1619 w 496622"/>
                <a:gd name="connsiteY0" fmla="*/ 18159 h 58189"/>
                <a:gd name="connsiteX1" fmla="*/ 8466 w 496622"/>
                <a:gd name="connsiteY1" fmla="*/ 57747 h 58189"/>
                <a:gd name="connsiteX2" fmla="*/ 82582 w 496622"/>
                <a:gd name="connsiteY2" fmla="*/ 40483 h 58189"/>
                <a:gd name="connsiteX3" fmla="*/ 165628 w 496622"/>
                <a:gd name="connsiteY3" fmla="*/ 57748 h 58189"/>
                <a:gd name="connsiteX4" fmla="*/ 247185 w 496622"/>
                <a:gd name="connsiteY4" fmla="*/ 39889 h 58189"/>
                <a:gd name="connsiteX5" fmla="*/ 333506 w 496622"/>
                <a:gd name="connsiteY5" fmla="*/ 57747 h 58189"/>
                <a:gd name="connsiteX6" fmla="*/ 413873 w 496622"/>
                <a:gd name="connsiteY6" fmla="*/ 40483 h 58189"/>
                <a:gd name="connsiteX7" fmla="*/ 496622 w 496622"/>
                <a:gd name="connsiteY7" fmla="*/ 57748 h 58189"/>
                <a:gd name="connsiteX8" fmla="*/ 496621 w 496622"/>
                <a:gd name="connsiteY8" fmla="*/ 19647 h 58189"/>
                <a:gd name="connsiteX9" fmla="*/ 413875 w 496622"/>
                <a:gd name="connsiteY9" fmla="*/ 596 h 58189"/>
                <a:gd name="connsiteX10" fmla="*/ 334697 w 496622"/>
                <a:gd name="connsiteY10" fmla="*/ 17266 h 58189"/>
                <a:gd name="connsiteX11" fmla="*/ 248972 w 496622"/>
                <a:gd name="connsiteY11" fmla="*/ 1 h 58189"/>
                <a:gd name="connsiteX12" fmla="*/ 166224 w 496622"/>
                <a:gd name="connsiteY12" fmla="*/ 17563 h 58189"/>
                <a:gd name="connsiteX13" fmla="*/ 83178 w 496622"/>
                <a:gd name="connsiteY13" fmla="*/ 300 h 58189"/>
                <a:gd name="connsiteX14" fmla="*/ 1619 w 496622"/>
                <a:gd name="connsiteY14" fmla="*/ 18159 h 58189"/>
                <a:gd name="connsiteX0" fmla="*/ 1619 w 496622"/>
                <a:gd name="connsiteY0" fmla="*/ 18159 h 58189"/>
                <a:gd name="connsiteX1" fmla="*/ 8466 w 496622"/>
                <a:gd name="connsiteY1" fmla="*/ 57747 h 58189"/>
                <a:gd name="connsiteX2" fmla="*/ 82582 w 496622"/>
                <a:gd name="connsiteY2" fmla="*/ 40483 h 58189"/>
                <a:gd name="connsiteX3" fmla="*/ 165628 w 496622"/>
                <a:gd name="connsiteY3" fmla="*/ 57748 h 58189"/>
                <a:gd name="connsiteX4" fmla="*/ 247185 w 496622"/>
                <a:gd name="connsiteY4" fmla="*/ 39889 h 58189"/>
                <a:gd name="connsiteX5" fmla="*/ 333506 w 496622"/>
                <a:gd name="connsiteY5" fmla="*/ 57747 h 58189"/>
                <a:gd name="connsiteX6" fmla="*/ 413873 w 496622"/>
                <a:gd name="connsiteY6" fmla="*/ 40483 h 58189"/>
                <a:gd name="connsiteX7" fmla="*/ 496622 w 496622"/>
                <a:gd name="connsiteY7" fmla="*/ 57748 h 58189"/>
                <a:gd name="connsiteX8" fmla="*/ 496621 w 496622"/>
                <a:gd name="connsiteY8" fmla="*/ 19647 h 58189"/>
                <a:gd name="connsiteX9" fmla="*/ 413875 w 496622"/>
                <a:gd name="connsiteY9" fmla="*/ 596 h 58189"/>
                <a:gd name="connsiteX10" fmla="*/ 334697 w 496622"/>
                <a:gd name="connsiteY10" fmla="*/ 17266 h 58189"/>
                <a:gd name="connsiteX11" fmla="*/ 248972 w 496622"/>
                <a:gd name="connsiteY11" fmla="*/ 1 h 58189"/>
                <a:gd name="connsiteX12" fmla="*/ 166224 w 496622"/>
                <a:gd name="connsiteY12" fmla="*/ 17563 h 58189"/>
                <a:gd name="connsiteX13" fmla="*/ 83178 w 496622"/>
                <a:gd name="connsiteY13" fmla="*/ 300 h 58189"/>
                <a:gd name="connsiteX14" fmla="*/ 1619 w 496622"/>
                <a:gd name="connsiteY14" fmla="*/ 18159 h 58189"/>
                <a:gd name="connsiteX0" fmla="*/ 1619 w 496622"/>
                <a:gd name="connsiteY0" fmla="*/ 18159 h 58189"/>
                <a:gd name="connsiteX1" fmla="*/ 8466 w 496622"/>
                <a:gd name="connsiteY1" fmla="*/ 57747 h 58189"/>
                <a:gd name="connsiteX2" fmla="*/ 82582 w 496622"/>
                <a:gd name="connsiteY2" fmla="*/ 40483 h 58189"/>
                <a:gd name="connsiteX3" fmla="*/ 165628 w 496622"/>
                <a:gd name="connsiteY3" fmla="*/ 57748 h 58189"/>
                <a:gd name="connsiteX4" fmla="*/ 247185 w 496622"/>
                <a:gd name="connsiteY4" fmla="*/ 39889 h 58189"/>
                <a:gd name="connsiteX5" fmla="*/ 333506 w 496622"/>
                <a:gd name="connsiteY5" fmla="*/ 57747 h 58189"/>
                <a:gd name="connsiteX6" fmla="*/ 413873 w 496622"/>
                <a:gd name="connsiteY6" fmla="*/ 40483 h 58189"/>
                <a:gd name="connsiteX7" fmla="*/ 496622 w 496622"/>
                <a:gd name="connsiteY7" fmla="*/ 57748 h 58189"/>
                <a:gd name="connsiteX8" fmla="*/ 496621 w 496622"/>
                <a:gd name="connsiteY8" fmla="*/ 19647 h 58189"/>
                <a:gd name="connsiteX9" fmla="*/ 413875 w 496622"/>
                <a:gd name="connsiteY9" fmla="*/ 596 h 58189"/>
                <a:gd name="connsiteX10" fmla="*/ 334697 w 496622"/>
                <a:gd name="connsiteY10" fmla="*/ 17266 h 58189"/>
                <a:gd name="connsiteX11" fmla="*/ 248972 w 496622"/>
                <a:gd name="connsiteY11" fmla="*/ 1 h 58189"/>
                <a:gd name="connsiteX12" fmla="*/ 166224 w 496622"/>
                <a:gd name="connsiteY12" fmla="*/ 17563 h 58189"/>
                <a:gd name="connsiteX13" fmla="*/ 81690 w 496622"/>
                <a:gd name="connsiteY13" fmla="*/ 300 h 58189"/>
                <a:gd name="connsiteX14" fmla="*/ 1619 w 496622"/>
                <a:gd name="connsiteY14" fmla="*/ 18159 h 58189"/>
                <a:gd name="connsiteX0" fmla="*/ 5118 w 500121"/>
                <a:gd name="connsiteY0" fmla="*/ 18159 h 57748"/>
                <a:gd name="connsiteX1" fmla="*/ 6310 w 500121"/>
                <a:gd name="connsiteY1" fmla="*/ 54175 h 57748"/>
                <a:gd name="connsiteX2" fmla="*/ 86081 w 500121"/>
                <a:gd name="connsiteY2" fmla="*/ 40483 h 57748"/>
                <a:gd name="connsiteX3" fmla="*/ 169127 w 500121"/>
                <a:gd name="connsiteY3" fmla="*/ 57748 h 57748"/>
                <a:gd name="connsiteX4" fmla="*/ 250684 w 500121"/>
                <a:gd name="connsiteY4" fmla="*/ 39889 h 57748"/>
                <a:gd name="connsiteX5" fmla="*/ 337005 w 500121"/>
                <a:gd name="connsiteY5" fmla="*/ 57747 h 57748"/>
                <a:gd name="connsiteX6" fmla="*/ 417372 w 500121"/>
                <a:gd name="connsiteY6" fmla="*/ 40483 h 57748"/>
                <a:gd name="connsiteX7" fmla="*/ 500121 w 500121"/>
                <a:gd name="connsiteY7" fmla="*/ 57748 h 57748"/>
                <a:gd name="connsiteX8" fmla="*/ 500120 w 500121"/>
                <a:gd name="connsiteY8" fmla="*/ 19647 h 57748"/>
                <a:gd name="connsiteX9" fmla="*/ 417374 w 500121"/>
                <a:gd name="connsiteY9" fmla="*/ 596 h 57748"/>
                <a:gd name="connsiteX10" fmla="*/ 338196 w 500121"/>
                <a:gd name="connsiteY10" fmla="*/ 17266 h 57748"/>
                <a:gd name="connsiteX11" fmla="*/ 252471 w 500121"/>
                <a:gd name="connsiteY11" fmla="*/ 1 h 57748"/>
                <a:gd name="connsiteX12" fmla="*/ 169723 w 500121"/>
                <a:gd name="connsiteY12" fmla="*/ 17563 h 57748"/>
                <a:gd name="connsiteX13" fmla="*/ 85189 w 500121"/>
                <a:gd name="connsiteY13" fmla="*/ 300 h 57748"/>
                <a:gd name="connsiteX14" fmla="*/ 5118 w 500121"/>
                <a:gd name="connsiteY14" fmla="*/ 18159 h 57748"/>
                <a:gd name="connsiteX0" fmla="*/ 0 w 495003"/>
                <a:gd name="connsiteY0" fmla="*/ 18159 h 57748"/>
                <a:gd name="connsiteX1" fmla="*/ 1192 w 495003"/>
                <a:gd name="connsiteY1" fmla="*/ 54175 h 57748"/>
                <a:gd name="connsiteX2" fmla="*/ 80963 w 495003"/>
                <a:gd name="connsiteY2" fmla="*/ 40483 h 57748"/>
                <a:gd name="connsiteX3" fmla="*/ 164009 w 495003"/>
                <a:gd name="connsiteY3" fmla="*/ 57748 h 57748"/>
                <a:gd name="connsiteX4" fmla="*/ 245566 w 495003"/>
                <a:gd name="connsiteY4" fmla="*/ 39889 h 57748"/>
                <a:gd name="connsiteX5" fmla="*/ 331887 w 495003"/>
                <a:gd name="connsiteY5" fmla="*/ 57747 h 57748"/>
                <a:gd name="connsiteX6" fmla="*/ 412254 w 495003"/>
                <a:gd name="connsiteY6" fmla="*/ 40483 h 57748"/>
                <a:gd name="connsiteX7" fmla="*/ 495003 w 495003"/>
                <a:gd name="connsiteY7" fmla="*/ 57748 h 57748"/>
                <a:gd name="connsiteX8" fmla="*/ 495002 w 495003"/>
                <a:gd name="connsiteY8" fmla="*/ 19647 h 57748"/>
                <a:gd name="connsiteX9" fmla="*/ 412256 w 495003"/>
                <a:gd name="connsiteY9" fmla="*/ 596 h 57748"/>
                <a:gd name="connsiteX10" fmla="*/ 333078 w 495003"/>
                <a:gd name="connsiteY10" fmla="*/ 17266 h 57748"/>
                <a:gd name="connsiteX11" fmla="*/ 247353 w 495003"/>
                <a:gd name="connsiteY11" fmla="*/ 1 h 57748"/>
                <a:gd name="connsiteX12" fmla="*/ 164605 w 495003"/>
                <a:gd name="connsiteY12" fmla="*/ 17563 h 57748"/>
                <a:gd name="connsiteX13" fmla="*/ 80071 w 495003"/>
                <a:gd name="connsiteY13" fmla="*/ 300 h 57748"/>
                <a:gd name="connsiteX14" fmla="*/ 0 w 495003"/>
                <a:gd name="connsiteY14" fmla="*/ 18159 h 57748"/>
                <a:gd name="connsiteX0" fmla="*/ 57 w 495060"/>
                <a:gd name="connsiteY0" fmla="*/ 18159 h 57748"/>
                <a:gd name="connsiteX1" fmla="*/ 654 w 495060"/>
                <a:gd name="connsiteY1" fmla="*/ 55068 h 57748"/>
                <a:gd name="connsiteX2" fmla="*/ 81020 w 495060"/>
                <a:gd name="connsiteY2" fmla="*/ 40483 h 57748"/>
                <a:gd name="connsiteX3" fmla="*/ 164066 w 495060"/>
                <a:gd name="connsiteY3" fmla="*/ 57748 h 57748"/>
                <a:gd name="connsiteX4" fmla="*/ 245623 w 495060"/>
                <a:gd name="connsiteY4" fmla="*/ 39889 h 57748"/>
                <a:gd name="connsiteX5" fmla="*/ 331944 w 495060"/>
                <a:gd name="connsiteY5" fmla="*/ 57747 h 57748"/>
                <a:gd name="connsiteX6" fmla="*/ 412311 w 495060"/>
                <a:gd name="connsiteY6" fmla="*/ 40483 h 57748"/>
                <a:gd name="connsiteX7" fmla="*/ 495060 w 495060"/>
                <a:gd name="connsiteY7" fmla="*/ 57748 h 57748"/>
                <a:gd name="connsiteX8" fmla="*/ 495059 w 495060"/>
                <a:gd name="connsiteY8" fmla="*/ 19647 h 57748"/>
                <a:gd name="connsiteX9" fmla="*/ 412313 w 495060"/>
                <a:gd name="connsiteY9" fmla="*/ 596 h 57748"/>
                <a:gd name="connsiteX10" fmla="*/ 333135 w 495060"/>
                <a:gd name="connsiteY10" fmla="*/ 17266 h 57748"/>
                <a:gd name="connsiteX11" fmla="*/ 247410 w 495060"/>
                <a:gd name="connsiteY11" fmla="*/ 1 h 57748"/>
                <a:gd name="connsiteX12" fmla="*/ 164662 w 495060"/>
                <a:gd name="connsiteY12" fmla="*/ 17563 h 57748"/>
                <a:gd name="connsiteX13" fmla="*/ 80128 w 495060"/>
                <a:gd name="connsiteY13" fmla="*/ 300 h 57748"/>
                <a:gd name="connsiteX14" fmla="*/ 57 w 495060"/>
                <a:gd name="connsiteY14" fmla="*/ 18159 h 57748"/>
                <a:gd name="connsiteX0" fmla="*/ 0 w 495003"/>
                <a:gd name="connsiteY0" fmla="*/ 18159 h 57748"/>
                <a:gd name="connsiteX1" fmla="*/ 597 w 495003"/>
                <a:gd name="connsiteY1" fmla="*/ 55068 h 57748"/>
                <a:gd name="connsiteX2" fmla="*/ 80963 w 495003"/>
                <a:gd name="connsiteY2" fmla="*/ 40483 h 57748"/>
                <a:gd name="connsiteX3" fmla="*/ 164009 w 495003"/>
                <a:gd name="connsiteY3" fmla="*/ 57748 h 57748"/>
                <a:gd name="connsiteX4" fmla="*/ 245566 w 495003"/>
                <a:gd name="connsiteY4" fmla="*/ 39889 h 57748"/>
                <a:gd name="connsiteX5" fmla="*/ 331887 w 495003"/>
                <a:gd name="connsiteY5" fmla="*/ 57747 h 57748"/>
                <a:gd name="connsiteX6" fmla="*/ 412254 w 495003"/>
                <a:gd name="connsiteY6" fmla="*/ 40483 h 57748"/>
                <a:gd name="connsiteX7" fmla="*/ 495003 w 495003"/>
                <a:gd name="connsiteY7" fmla="*/ 57748 h 57748"/>
                <a:gd name="connsiteX8" fmla="*/ 495002 w 495003"/>
                <a:gd name="connsiteY8" fmla="*/ 19647 h 57748"/>
                <a:gd name="connsiteX9" fmla="*/ 412256 w 495003"/>
                <a:gd name="connsiteY9" fmla="*/ 596 h 57748"/>
                <a:gd name="connsiteX10" fmla="*/ 333078 w 495003"/>
                <a:gd name="connsiteY10" fmla="*/ 17266 h 57748"/>
                <a:gd name="connsiteX11" fmla="*/ 247353 w 495003"/>
                <a:gd name="connsiteY11" fmla="*/ 1 h 57748"/>
                <a:gd name="connsiteX12" fmla="*/ 164605 w 495003"/>
                <a:gd name="connsiteY12" fmla="*/ 17563 h 57748"/>
                <a:gd name="connsiteX13" fmla="*/ 80071 w 495003"/>
                <a:gd name="connsiteY13" fmla="*/ 300 h 57748"/>
                <a:gd name="connsiteX14" fmla="*/ 0 w 495003"/>
                <a:gd name="connsiteY14" fmla="*/ 18159 h 57748"/>
                <a:gd name="connsiteX0" fmla="*/ 296 w 495299"/>
                <a:gd name="connsiteY0" fmla="*/ 18159 h 57748"/>
                <a:gd name="connsiteX1" fmla="*/ 0 w 495299"/>
                <a:gd name="connsiteY1" fmla="*/ 55068 h 57748"/>
                <a:gd name="connsiteX2" fmla="*/ 81259 w 495299"/>
                <a:gd name="connsiteY2" fmla="*/ 40483 h 57748"/>
                <a:gd name="connsiteX3" fmla="*/ 164305 w 495299"/>
                <a:gd name="connsiteY3" fmla="*/ 57748 h 57748"/>
                <a:gd name="connsiteX4" fmla="*/ 245862 w 495299"/>
                <a:gd name="connsiteY4" fmla="*/ 39889 h 57748"/>
                <a:gd name="connsiteX5" fmla="*/ 332183 w 495299"/>
                <a:gd name="connsiteY5" fmla="*/ 57747 h 57748"/>
                <a:gd name="connsiteX6" fmla="*/ 412550 w 495299"/>
                <a:gd name="connsiteY6" fmla="*/ 40483 h 57748"/>
                <a:gd name="connsiteX7" fmla="*/ 495299 w 495299"/>
                <a:gd name="connsiteY7" fmla="*/ 57748 h 57748"/>
                <a:gd name="connsiteX8" fmla="*/ 495298 w 495299"/>
                <a:gd name="connsiteY8" fmla="*/ 19647 h 57748"/>
                <a:gd name="connsiteX9" fmla="*/ 412552 w 495299"/>
                <a:gd name="connsiteY9" fmla="*/ 596 h 57748"/>
                <a:gd name="connsiteX10" fmla="*/ 333374 w 495299"/>
                <a:gd name="connsiteY10" fmla="*/ 17266 h 57748"/>
                <a:gd name="connsiteX11" fmla="*/ 247649 w 495299"/>
                <a:gd name="connsiteY11" fmla="*/ 1 h 57748"/>
                <a:gd name="connsiteX12" fmla="*/ 164901 w 495299"/>
                <a:gd name="connsiteY12" fmla="*/ 17563 h 57748"/>
                <a:gd name="connsiteX13" fmla="*/ 80367 w 495299"/>
                <a:gd name="connsiteY13" fmla="*/ 300 h 57748"/>
                <a:gd name="connsiteX14" fmla="*/ 296 w 495299"/>
                <a:gd name="connsiteY14" fmla="*/ 18159 h 57748"/>
                <a:gd name="connsiteX0" fmla="*/ 296 w 495299"/>
                <a:gd name="connsiteY0" fmla="*/ 18159 h 57748"/>
                <a:gd name="connsiteX1" fmla="*/ 0 w 495299"/>
                <a:gd name="connsiteY1" fmla="*/ 55068 h 57748"/>
                <a:gd name="connsiteX2" fmla="*/ 81259 w 495299"/>
                <a:gd name="connsiteY2" fmla="*/ 40483 h 57748"/>
                <a:gd name="connsiteX3" fmla="*/ 164305 w 495299"/>
                <a:gd name="connsiteY3" fmla="*/ 57748 h 57748"/>
                <a:gd name="connsiteX4" fmla="*/ 245862 w 495299"/>
                <a:gd name="connsiteY4" fmla="*/ 39889 h 57748"/>
                <a:gd name="connsiteX5" fmla="*/ 332183 w 495299"/>
                <a:gd name="connsiteY5" fmla="*/ 57747 h 57748"/>
                <a:gd name="connsiteX6" fmla="*/ 412550 w 495299"/>
                <a:gd name="connsiteY6" fmla="*/ 40483 h 57748"/>
                <a:gd name="connsiteX7" fmla="*/ 495299 w 495299"/>
                <a:gd name="connsiteY7" fmla="*/ 57748 h 57748"/>
                <a:gd name="connsiteX8" fmla="*/ 495298 w 495299"/>
                <a:gd name="connsiteY8" fmla="*/ 19647 h 57748"/>
                <a:gd name="connsiteX9" fmla="*/ 412552 w 495299"/>
                <a:gd name="connsiteY9" fmla="*/ 596 h 57748"/>
                <a:gd name="connsiteX10" fmla="*/ 333374 w 495299"/>
                <a:gd name="connsiteY10" fmla="*/ 17266 h 57748"/>
                <a:gd name="connsiteX11" fmla="*/ 247649 w 495299"/>
                <a:gd name="connsiteY11" fmla="*/ 1 h 57748"/>
                <a:gd name="connsiteX12" fmla="*/ 164901 w 495299"/>
                <a:gd name="connsiteY12" fmla="*/ 17563 h 57748"/>
                <a:gd name="connsiteX13" fmla="*/ 80367 w 495299"/>
                <a:gd name="connsiteY13" fmla="*/ 300 h 57748"/>
                <a:gd name="connsiteX14" fmla="*/ 296 w 495299"/>
                <a:gd name="connsiteY14" fmla="*/ 18159 h 57748"/>
                <a:gd name="connsiteX0" fmla="*/ 296 w 495299"/>
                <a:gd name="connsiteY0" fmla="*/ 18159 h 57748"/>
                <a:gd name="connsiteX1" fmla="*/ 0 w 495299"/>
                <a:gd name="connsiteY1" fmla="*/ 54770 h 57748"/>
                <a:gd name="connsiteX2" fmla="*/ 81259 w 495299"/>
                <a:gd name="connsiteY2" fmla="*/ 40483 h 57748"/>
                <a:gd name="connsiteX3" fmla="*/ 164305 w 495299"/>
                <a:gd name="connsiteY3" fmla="*/ 57748 h 57748"/>
                <a:gd name="connsiteX4" fmla="*/ 245862 w 495299"/>
                <a:gd name="connsiteY4" fmla="*/ 39889 h 57748"/>
                <a:gd name="connsiteX5" fmla="*/ 332183 w 495299"/>
                <a:gd name="connsiteY5" fmla="*/ 57747 h 57748"/>
                <a:gd name="connsiteX6" fmla="*/ 412550 w 495299"/>
                <a:gd name="connsiteY6" fmla="*/ 40483 h 57748"/>
                <a:gd name="connsiteX7" fmla="*/ 495299 w 495299"/>
                <a:gd name="connsiteY7" fmla="*/ 57748 h 57748"/>
                <a:gd name="connsiteX8" fmla="*/ 495298 w 495299"/>
                <a:gd name="connsiteY8" fmla="*/ 19647 h 57748"/>
                <a:gd name="connsiteX9" fmla="*/ 412552 w 495299"/>
                <a:gd name="connsiteY9" fmla="*/ 596 h 57748"/>
                <a:gd name="connsiteX10" fmla="*/ 333374 w 495299"/>
                <a:gd name="connsiteY10" fmla="*/ 17266 h 57748"/>
                <a:gd name="connsiteX11" fmla="*/ 247649 w 495299"/>
                <a:gd name="connsiteY11" fmla="*/ 1 h 57748"/>
                <a:gd name="connsiteX12" fmla="*/ 164901 w 495299"/>
                <a:gd name="connsiteY12" fmla="*/ 17563 h 57748"/>
                <a:gd name="connsiteX13" fmla="*/ 80367 w 495299"/>
                <a:gd name="connsiteY13" fmla="*/ 300 h 57748"/>
                <a:gd name="connsiteX14" fmla="*/ 296 w 495299"/>
                <a:gd name="connsiteY14" fmla="*/ 18159 h 57748"/>
                <a:gd name="connsiteX0" fmla="*/ 0 w 495003"/>
                <a:gd name="connsiteY0" fmla="*/ 18159 h 57748"/>
                <a:gd name="connsiteX1" fmla="*/ 2 w 495003"/>
                <a:gd name="connsiteY1" fmla="*/ 54770 h 57748"/>
                <a:gd name="connsiteX2" fmla="*/ 80963 w 495003"/>
                <a:gd name="connsiteY2" fmla="*/ 40483 h 57748"/>
                <a:gd name="connsiteX3" fmla="*/ 164009 w 495003"/>
                <a:gd name="connsiteY3" fmla="*/ 57748 h 57748"/>
                <a:gd name="connsiteX4" fmla="*/ 245566 w 495003"/>
                <a:gd name="connsiteY4" fmla="*/ 39889 h 57748"/>
                <a:gd name="connsiteX5" fmla="*/ 331887 w 495003"/>
                <a:gd name="connsiteY5" fmla="*/ 57747 h 57748"/>
                <a:gd name="connsiteX6" fmla="*/ 412254 w 495003"/>
                <a:gd name="connsiteY6" fmla="*/ 40483 h 57748"/>
                <a:gd name="connsiteX7" fmla="*/ 495003 w 495003"/>
                <a:gd name="connsiteY7" fmla="*/ 57748 h 57748"/>
                <a:gd name="connsiteX8" fmla="*/ 495002 w 495003"/>
                <a:gd name="connsiteY8" fmla="*/ 19647 h 57748"/>
                <a:gd name="connsiteX9" fmla="*/ 412256 w 495003"/>
                <a:gd name="connsiteY9" fmla="*/ 596 h 57748"/>
                <a:gd name="connsiteX10" fmla="*/ 333078 w 495003"/>
                <a:gd name="connsiteY10" fmla="*/ 17266 h 57748"/>
                <a:gd name="connsiteX11" fmla="*/ 247353 w 495003"/>
                <a:gd name="connsiteY11" fmla="*/ 1 h 57748"/>
                <a:gd name="connsiteX12" fmla="*/ 164605 w 495003"/>
                <a:gd name="connsiteY12" fmla="*/ 17563 h 57748"/>
                <a:gd name="connsiteX13" fmla="*/ 80071 w 495003"/>
                <a:gd name="connsiteY13" fmla="*/ 300 h 57748"/>
                <a:gd name="connsiteX14" fmla="*/ 0 w 495003"/>
                <a:gd name="connsiteY14" fmla="*/ 18159 h 57748"/>
                <a:gd name="connsiteX0" fmla="*/ 0 w 495003"/>
                <a:gd name="connsiteY0" fmla="*/ 18159 h 57748"/>
                <a:gd name="connsiteX1" fmla="*/ 2 w 495003"/>
                <a:gd name="connsiteY1" fmla="*/ 54770 h 57748"/>
                <a:gd name="connsiteX2" fmla="*/ 80963 w 495003"/>
                <a:gd name="connsiteY2" fmla="*/ 40483 h 57748"/>
                <a:gd name="connsiteX3" fmla="*/ 164009 w 495003"/>
                <a:gd name="connsiteY3" fmla="*/ 57748 h 57748"/>
                <a:gd name="connsiteX4" fmla="*/ 245566 w 495003"/>
                <a:gd name="connsiteY4" fmla="*/ 39889 h 57748"/>
                <a:gd name="connsiteX5" fmla="*/ 331887 w 495003"/>
                <a:gd name="connsiteY5" fmla="*/ 57747 h 57748"/>
                <a:gd name="connsiteX6" fmla="*/ 412254 w 495003"/>
                <a:gd name="connsiteY6" fmla="*/ 40483 h 57748"/>
                <a:gd name="connsiteX7" fmla="*/ 495003 w 495003"/>
                <a:gd name="connsiteY7" fmla="*/ 57748 h 57748"/>
                <a:gd name="connsiteX8" fmla="*/ 495002 w 495003"/>
                <a:gd name="connsiteY8" fmla="*/ 19647 h 57748"/>
                <a:gd name="connsiteX9" fmla="*/ 412256 w 495003"/>
                <a:gd name="connsiteY9" fmla="*/ 596 h 57748"/>
                <a:gd name="connsiteX10" fmla="*/ 333078 w 495003"/>
                <a:gd name="connsiteY10" fmla="*/ 17266 h 57748"/>
                <a:gd name="connsiteX11" fmla="*/ 247353 w 495003"/>
                <a:gd name="connsiteY11" fmla="*/ 1 h 57748"/>
                <a:gd name="connsiteX12" fmla="*/ 164605 w 495003"/>
                <a:gd name="connsiteY12" fmla="*/ 17563 h 57748"/>
                <a:gd name="connsiteX13" fmla="*/ 80071 w 495003"/>
                <a:gd name="connsiteY13" fmla="*/ 300 h 57748"/>
                <a:gd name="connsiteX14" fmla="*/ 0 w 495003"/>
                <a:gd name="connsiteY14" fmla="*/ 18159 h 57748"/>
                <a:gd name="connsiteX0" fmla="*/ 593 w 495596"/>
                <a:gd name="connsiteY0" fmla="*/ 18159 h 57748"/>
                <a:gd name="connsiteX1" fmla="*/ 0 w 495596"/>
                <a:gd name="connsiteY1" fmla="*/ 55961 h 57748"/>
                <a:gd name="connsiteX2" fmla="*/ 81556 w 495596"/>
                <a:gd name="connsiteY2" fmla="*/ 40483 h 57748"/>
                <a:gd name="connsiteX3" fmla="*/ 164602 w 495596"/>
                <a:gd name="connsiteY3" fmla="*/ 57748 h 57748"/>
                <a:gd name="connsiteX4" fmla="*/ 246159 w 495596"/>
                <a:gd name="connsiteY4" fmla="*/ 39889 h 57748"/>
                <a:gd name="connsiteX5" fmla="*/ 332480 w 495596"/>
                <a:gd name="connsiteY5" fmla="*/ 57747 h 57748"/>
                <a:gd name="connsiteX6" fmla="*/ 412847 w 495596"/>
                <a:gd name="connsiteY6" fmla="*/ 40483 h 57748"/>
                <a:gd name="connsiteX7" fmla="*/ 495596 w 495596"/>
                <a:gd name="connsiteY7" fmla="*/ 57748 h 57748"/>
                <a:gd name="connsiteX8" fmla="*/ 495595 w 495596"/>
                <a:gd name="connsiteY8" fmla="*/ 19647 h 57748"/>
                <a:gd name="connsiteX9" fmla="*/ 412849 w 495596"/>
                <a:gd name="connsiteY9" fmla="*/ 596 h 57748"/>
                <a:gd name="connsiteX10" fmla="*/ 333671 w 495596"/>
                <a:gd name="connsiteY10" fmla="*/ 17266 h 57748"/>
                <a:gd name="connsiteX11" fmla="*/ 247946 w 495596"/>
                <a:gd name="connsiteY11" fmla="*/ 1 h 57748"/>
                <a:gd name="connsiteX12" fmla="*/ 165198 w 495596"/>
                <a:gd name="connsiteY12" fmla="*/ 17563 h 57748"/>
                <a:gd name="connsiteX13" fmla="*/ 80664 w 495596"/>
                <a:gd name="connsiteY13" fmla="*/ 300 h 57748"/>
                <a:gd name="connsiteX14" fmla="*/ 593 w 495596"/>
                <a:gd name="connsiteY14" fmla="*/ 18159 h 57748"/>
                <a:gd name="connsiteX0" fmla="*/ 295 w 495298"/>
                <a:gd name="connsiteY0" fmla="*/ 18159 h 57748"/>
                <a:gd name="connsiteX1" fmla="*/ 0 w 495298"/>
                <a:gd name="connsiteY1" fmla="*/ 55961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9647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8159 h 57748"/>
                <a:gd name="connsiteX0" fmla="*/ 295 w 495298"/>
                <a:gd name="connsiteY0" fmla="*/ 19945 h 57748"/>
                <a:gd name="connsiteX1" fmla="*/ 0 w 495298"/>
                <a:gd name="connsiteY1" fmla="*/ 55961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9647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9945 h 57748"/>
                <a:gd name="connsiteX0" fmla="*/ 0 w 495003"/>
                <a:gd name="connsiteY0" fmla="*/ 19945 h 57748"/>
                <a:gd name="connsiteX1" fmla="*/ 3 w 495003"/>
                <a:gd name="connsiteY1" fmla="*/ 57747 h 57748"/>
                <a:gd name="connsiteX2" fmla="*/ 80963 w 495003"/>
                <a:gd name="connsiteY2" fmla="*/ 40483 h 57748"/>
                <a:gd name="connsiteX3" fmla="*/ 164009 w 495003"/>
                <a:gd name="connsiteY3" fmla="*/ 57748 h 57748"/>
                <a:gd name="connsiteX4" fmla="*/ 245566 w 495003"/>
                <a:gd name="connsiteY4" fmla="*/ 39889 h 57748"/>
                <a:gd name="connsiteX5" fmla="*/ 331887 w 495003"/>
                <a:gd name="connsiteY5" fmla="*/ 57747 h 57748"/>
                <a:gd name="connsiteX6" fmla="*/ 412254 w 495003"/>
                <a:gd name="connsiteY6" fmla="*/ 40483 h 57748"/>
                <a:gd name="connsiteX7" fmla="*/ 495003 w 495003"/>
                <a:gd name="connsiteY7" fmla="*/ 57748 h 57748"/>
                <a:gd name="connsiteX8" fmla="*/ 495002 w 495003"/>
                <a:gd name="connsiteY8" fmla="*/ 19647 h 57748"/>
                <a:gd name="connsiteX9" fmla="*/ 412256 w 495003"/>
                <a:gd name="connsiteY9" fmla="*/ 596 h 57748"/>
                <a:gd name="connsiteX10" fmla="*/ 333078 w 495003"/>
                <a:gd name="connsiteY10" fmla="*/ 17266 h 57748"/>
                <a:gd name="connsiteX11" fmla="*/ 247353 w 495003"/>
                <a:gd name="connsiteY11" fmla="*/ 1 h 57748"/>
                <a:gd name="connsiteX12" fmla="*/ 164605 w 495003"/>
                <a:gd name="connsiteY12" fmla="*/ 17563 h 57748"/>
                <a:gd name="connsiteX13" fmla="*/ 80071 w 495003"/>
                <a:gd name="connsiteY13" fmla="*/ 300 h 57748"/>
                <a:gd name="connsiteX14" fmla="*/ 0 w 495003"/>
                <a:gd name="connsiteY14" fmla="*/ 19945 h 57748"/>
                <a:gd name="connsiteX0" fmla="*/ 295 w 495298"/>
                <a:gd name="connsiteY0" fmla="*/ 19945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9647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9945 h 57748"/>
                <a:gd name="connsiteX0" fmla="*/ 295 w 495298"/>
                <a:gd name="connsiteY0" fmla="*/ 19945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9647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9945 h 57748"/>
                <a:gd name="connsiteX0" fmla="*/ 295 w 495298"/>
                <a:gd name="connsiteY0" fmla="*/ 19945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9647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9945 h 57748"/>
                <a:gd name="connsiteX0" fmla="*/ 0 w 512267"/>
                <a:gd name="connsiteY0" fmla="*/ 1701 h 58554"/>
                <a:gd name="connsiteX1" fmla="*/ 16969 w 512267"/>
                <a:gd name="connsiteY1" fmla="*/ 58553 h 58554"/>
                <a:gd name="connsiteX2" fmla="*/ 98227 w 512267"/>
                <a:gd name="connsiteY2" fmla="*/ 41289 h 58554"/>
                <a:gd name="connsiteX3" fmla="*/ 181273 w 512267"/>
                <a:gd name="connsiteY3" fmla="*/ 58554 h 58554"/>
                <a:gd name="connsiteX4" fmla="*/ 262830 w 512267"/>
                <a:gd name="connsiteY4" fmla="*/ 40695 h 58554"/>
                <a:gd name="connsiteX5" fmla="*/ 349151 w 512267"/>
                <a:gd name="connsiteY5" fmla="*/ 58553 h 58554"/>
                <a:gd name="connsiteX6" fmla="*/ 429518 w 512267"/>
                <a:gd name="connsiteY6" fmla="*/ 41289 h 58554"/>
                <a:gd name="connsiteX7" fmla="*/ 512267 w 512267"/>
                <a:gd name="connsiteY7" fmla="*/ 58554 h 58554"/>
                <a:gd name="connsiteX8" fmla="*/ 512266 w 512267"/>
                <a:gd name="connsiteY8" fmla="*/ 20453 h 58554"/>
                <a:gd name="connsiteX9" fmla="*/ 429520 w 512267"/>
                <a:gd name="connsiteY9" fmla="*/ 1402 h 58554"/>
                <a:gd name="connsiteX10" fmla="*/ 350342 w 512267"/>
                <a:gd name="connsiteY10" fmla="*/ 18072 h 58554"/>
                <a:gd name="connsiteX11" fmla="*/ 264617 w 512267"/>
                <a:gd name="connsiteY11" fmla="*/ 807 h 58554"/>
                <a:gd name="connsiteX12" fmla="*/ 181869 w 512267"/>
                <a:gd name="connsiteY12" fmla="*/ 18369 h 58554"/>
                <a:gd name="connsiteX13" fmla="*/ 97335 w 512267"/>
                <a:gd name="connsiteY13" fmla="*/ 1106 h 58554"/>
                <a:gd name="connsiteX14" fmla="*/ 0 w 512267"/>
                <a:gd name="connsiteY14" fmla="*/ 1701 h 58554"/>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76 w 495377"/>
                <a:gd name="connsiteY0" fmla="*/ 19647 h 57748"/>
                <a:gd name="connsiteX1" fmla="*/ 79 w 495377"/>
                <a:gd name="connsiteY1" fmla="*/ 57747 h 57748"/>
                <a:gd name="connsiteX2" fmla="*/ 81337 w 495377"/>
                <a:gd name="connsiteY2" fmla="*/ 40483 h 57748"/>
                <a:gd name="connsiteX3" fmla="*/ 164383 w 495377"/>
                <a:gd name="connsiteY3" fmla="*/ 57748 h 57748"/>
                <a:gd name="connsiteX4" fmla="*/ 245940 w 495377"/>
                <a:gd name="connsiteY4" fmla="*/ 39889 h 57748"/>
                <a:gd name="connsiteX5" fmla="*/ 332261 w 495377"/>
                <a:gd name="connsiteY5" fmla="*/ 57747 h 57748"/>
                <a:gd name="connsiteX6" fmla="*/ 412628 w 495377"/>
                <a:gd name="connsiteY6" fmla="*/ 40483 h 57748"/>
                <a:gd name="connsiteX7" fmla="*/ 495377 w 495377"/>
                <a:gd name="connsiteY7" fmla="*/ 57748 h 57748"/>
                <a:gd name="connsiteX8" fmla="*/ 495376 w 495377"/>
                <a:gd name="connsiteY8" fmla="*/ 19647 h 57748"/>
                <a:gd name="connsiteX9" fmla="*/ 412630 w 495377"/>
                <a:gd name="connsiteY9" fmla="*/ 596 h 57748"/>
                <a:gd name="connsiteX10" fmla="*/ 333452 w 495377"/>
                <a:gd name="connsiteY10" fmla="*/ 17266 h 57748"/>
                <a:gd name="connsiteX11" fmla="*/ 247727 w 495377"/>
                <a:gd name="connsiteY11" fmla="*/ 1 h 57748"/>
                <a:gd name="connsiteX12" fmla="*/ 164979 w 495377"/>
                <a:gd name="connsiteY12" fmla="*/ 17563 h 57748"/>
                <a:gd name="connsiteX13" fmla="*/ 80445 w 495377"/>
                <a:gd name="connsiteY13" fmla="*/ 300 h 57748"/>
                <a:gd name="connsiteX14" fmla="*/ 76 w 495377"/>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163 w 495464"/>
                <a:gd name="connsiteY0" fmla="*/ 19647 h 57748"/>
                <a:gd name="connsiteX1" fmla="*/ 166 w 495464"/>
                <a:gd name="connsiteY1" fmla="*/ 57747 h 57748"/>
                <a:gd name="connsiteX2" fmla="*/ 81424 w 495464"/>
                <a:gd name="connsiteY2" fmla="*/ 40483 h 57748"/>
                <a:gd name="connsiteX3" fmla="*/ 164470 w 495464"/>
                <a:gd name="connsiteY3" fmla="*/ 57748 h 57748"/>
                <a:gd name="connsiteX4" fmla="*/ 246027 w 495464"/>
                <a:gd name="connsiteY4" fmla="*/ 39889 h 57748"/>
                <a:gd name="connsiteX5" fmla="*/ 332348 w 495464"/>
                <a:gd name="connsiteY5" fmla="*/ 57747 h 57748"/>
                <a:gd name="connsiteX6" fmla="*/ 412715 w 495464"/>
                <a:gd name="connsiteY6" fmla="*/ 40483 h 57748"/>
                <a:gd name="connsiteX7" fmla="*/ 495464 w 495464"/>
                <a:gd name="connsiteY7" fmla="*/ 57748 h 57748"/>
                <a:gd name="connsiteX8" fmla="*/ 495463 w 495464"/>
                <a:gd name="connsiteY8" fmla="*/ 19647 h 57748"/>
                <a:gd name="connsiteX9" fmla="*/ 412717 w 495464"/>
                <a:gd name="connsiteY9" fmla="*/ 596 h 57748"/>
                <a:gd name="connsiteX10" fmla="*/ 333539 w 495464"/>
                <a:gd name="connsiteY10" fmla="*/ 17266 h 57748"/>
                <a:gd name="connsiteX11" fmla="*/ 247814 w 495464"/>
                <a:gd name="connsiteY11" fmla="*/ 1 h 57748"/>
                <a:gd name="connsiteX12" fmla="*/ 165066 w 495464"/>
                <a:gd name="connsiteY12" fmla="*/ 17563 h 57748"/>
                <a:gd name="connsiteX13" fmla="*/ 80532 w 495464"/>
                <a:gd name="connsiteY13" fmla="*/ 300 h 57748"/>
                <a:gd name="connsiteX14" fmla="*/ 163 w 495464"/>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7564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7564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7564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7266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295 w 495298"/>
                <a:gd name="connsiteY0" fmla="*/ 17266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7266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7266 h 57748"/>
                <a:gd name="connsiteX0" fmla="*/ 295 w 495298"/>
                <a:gd name="connsiteY0" fmla="*/ 17266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7266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7266 h 57748"/>
                <a:gd name="connsiteX0" fmla="*/ 295 w 495298"/>
                <a:gd name="connsiteY0" fmla="*/ 16671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7266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6671 h 57748"/>
                <a:gd name="connsiteX0" fmla="*/ 295 w 495298"/>
                <a:gd name="connsiteY0" fmla="*/ 17564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7266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7564 h 57748"/>
                <a:gd name="connsiteX0" fmla="*/ 295 w 495298"/>
                <a:gd name="connsiteY0" fmla="*/ 17564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7266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7564 h 57748"/>
                <a:gd name="connsiteX0" fmla="*/ 0 w 503337"/>
                <a:gd name="connsiteY0" fmla="*/ 13397 h 57748"/>
                <a:gd name="connsiteX1" fmla="*/ 8039 w 503337"/>
                <a:gd name="connsiteY1" fmla="*/ 57747 h 57748"/>
                <a:gd name="connsiteX2" fmla="*/ 89297 w 503337"/>
                <a:gd name="connsiteY2" fmla="*/ 40483 h 57748"/>
                <a:gd name="connsiteX3" fmla="*/ 172343 w 503337"/>
                <a:gd name="connsiteY3" fmla="*/ 57748 h 57748"/>
                <a:gd name="connsiteX4" fmla="*/ 253900 w 503337"/>
                <a:gd name="connsiteY4" fmla="*/ 39889 h 57748"/>
                <a:gd name="connsiteX5" fmla="*/ 340221 w 503337"/>
                <a:gd name="connsiteY5" fmla="*/ 57747 h 57748"/>
                <a:gd name="connsiteX6" fmla="*/ 420588 w 503337"/>
                <a:gd name="connsiteY6" fmla="*/ 40483 h 57748"/>
                <a:gd name="connsiteX7" fmla="*/ 503337 w 503337"/>
                <a:gd name="connsiteY7" fmla="*/ 57748 h 57748"/>
                <a:gd name="connsiteX8" fmla="*/ 503336 w 503337"/>
                <a:gd name="connsiteY8" fmla="*/ 17266 h 57748"/>
                <a:gd name="connsiteX9" fmla="*/ 420590 w 503337"/>
                <a:gd name="connsiteY9" fmla="*/ 596 h 57748"/>
                <a:gd name="connsiteX10" fmla="*/ 341412 w 503337"/>
                <a:gd name="connsiteY10" fmla="*/ 17266 h 57748"/>
                <a:gd name="connsiteX11" fmla="*/ 255687 w 503337"/>
                <a:gd name="connsiteY11" fmla="*/ 1 h 57748"/>
                <a:gd name="connsiteX12" fmla="*/ 172939 w 503337"/>
                <a:gd name="connsiteY12" fmla="*/ 17563 h 57748"/>
                <a:gd name="connsiteX13" fmla="*/ 88405 w 503337"/>
                <a:gd name="connsiteY13" fmla="*/ 300 h 57748"/>
                <a:gd name="connsiteX14" fmla="*/ 0 w 503337"/>
                <a:gd name="connsiteY14" fmla="*/ 13397 h 57748"/>
                <a:gd name="connsiteX0" fmla="*/ 0 w 495300"/>
                <a:gd name="connsiteY0" fmla="*/ 16969 h 57748"/>
                <a:gd name="connsiteX1" fmla="*/ 2 w 495300"/>
                <a:gd name="connsiteY1" fmla="*/ 57747 h 57748"/>
                <a:gd name="connsiteX2" fmla="*/ 81260 w 495300"/>
                <a:gd name="connsiteY2" fmla="*/ 40483 h 57748"/>
                <a:gd name="connsiteX3" fmla="*/ 164306 w 495300"/>
                <a:gd name="connsiteY3" fmla="*/ 57748 h 57748"/>
                <a:gd name="connsiteX4" fmla="*/ 245863 w 495300"/>
                <a:gd name="connsiteY4" fmla="*/ 39889 h 57748"/>
                <a:gd name="connsiteX5" fmla="*/ 332184 w 495300"/>
                <a:gd name="connsiteY5" fmla="*/ 57747 h 57748"/>
                <a:gd name="connsiteX6" fmla="*/ 412551 w 495300"/>
                <a:gd name="connsiteY6" fmla="*/ 40483 h 57748"/>
                <a:gd name="connsiteX7" fmla="*/ 495300 w 495300"/>
                <a:gd name="connsiteY7" fmla="*/ 57748 h 57748"/>
                <a:gd name="connsiteX8" fmla="*/ 495299 w 495300"/>
                <a:gd name="connsiteY8" fmla="*/ 17266 h 57748"/>
                <a:gd name="connsiteX9" fmla="*/ 412553 w 495300"/>
                <a:gd name="connsiteY9" fmla="*/ 596 h 57748"/>
                <a:gd name="connsiteX10" fmla="*/ 333375 w 495300"/>
                <a:gd name="connsiteY10" fmla="*/ 17266 h 57748"/>
                <a:gd name="connsiteX11" fmla="*/ 247650 w 495300"/>
                <a:gd name="connsiteY11" fmla="*/ 1 h 57748"/>
                <a:gd name="connsiteX12" fmla="*/ 164902 w 495300"/>
                <a:gd name="connsiteY12" fmla="*/ 17563 h 57748"/>
                <a:gd name="connsiteX13" fmla="*/ 80368 w 495300"/>
                <a:gd name="connsiteY13" fmla="*/ 300 h 57748"/>
                <a:gd name="connsiteX14" fmla="*/ 0 w 495300"/>
                <a:gd name="connsiteY14" fmla="*/ 16969 h 57748"/>
                <a:gd name="connsiteX0" fmla="*/ 0 w 495300"/>
                <a:gd name="connsiteY0" fmla="*/ 17267 h 57748"/>
                <a:gd name="connsiteX1" fmla="*/ 2 w 495300"/>
                <a:gd name="connsiteY1" fmla="*/ 57747 h 57748"/>
                <a:gd name="connsiteX2" fmla="*/ 81260 w 495300"/>
                <a:gd name="connsiteY2" fmla="*/ 40483 h 57748"/>
                <a:gd name="connsiteX3" fmla="*/ 164306 w 495300"/>
                <a:gd name="connsiteY3" fmla="*/ 57748 h 57748"/>
                <a:gd name="connsiteX4" fmla="*/ 245863 w 495300"/>
                <a:gd name="connsiteY4" fmla="*/ 39889 h 57748"/>
                <a:gd name="connsiteX5" fmla="*/ 332184 w 495300"/>
                <a:gd name="connsiteY5" fmla="*/ 57747 h 57748"/>
                <a:gd name="connsiteX6" fmla="*/ 412551 w 495300"/>
                <a:gd name="connsiteY6" fmla="*/ 40483 h 57748"/>
                <a:gd name="connsiteX7" fmla="*/ 495300 w 495300"/>
                <a:gd name="connsiteY7" fmla="*/ 57748 h 57748"/>
                <a:gd name="connsiteX8" fmla="*/ 495299 w 495300"/>
                <a:gd name="connsiteY8" fmla="*/ 17266 h 57748"/>
                <a:gd name="connsiteX9" fmla="*/ 412553 w 495300"/>
                <a:gd name="connsiteY9" fmla="*/ 596 h 57748"/>
                <a:gd name="connsiteX10" fmla="*/ 333375 w 495300"/>
                <a:gd name="connsiteY10" fmla="*/ 17266 h 57748"/>
                <a:gd name="connsiteX11" fmla="*/ 247650 w 495300"/>
                <a:gd name="connsiteY11" fmla="*/ 1 h 57748"/>
                <a:gd name="connsiteX12" fmla="*/ 164902 w 495300"/>
                <a:gd name="connsiteY12" fmla="*/ 17563 h 57748"/>
                <a:gd name="connsiteX13" fmla="*/ 80368 w 495300"/>
                <a:gd name="connsiteY13" fmla="*/ 300 h 57748"/>
                <a:gd name="connsiteX14" fmla="*/ 0 w 495300"/>
                <a:gd name="connsiteY14" fmla="*/ 17267 h 57748"/>
                <a:gd name="connsiteX0" fmla="*/ 33 w 495333"/>
                <a:gd name="connsiteY0" fmla="*/ 17267 h 57748"/>
                <a:gd name="connsiteX1" fmla="*/ 35 w 495333"/>
                <a:gd name="connsiteY1" fmla="*/ 57747 h 57748"/>
                <a:gd name="connsiteX2" fmla="*/ 81293 w 495333"/>
                <a:gd name="connsiteY2" fmla="*/ 40483 h 57748"/>
                <a:gd name="connsiteX3" fmla="*/ 164339 w 495333"/>
                <a:gd name="connsiteY3" fmla="*/ 57748 h 57748"/>
                <a:gd name="connsiteX4" fmla="*/ 245896 w 495333"/>
                <a:gd name="connsiteY4" fmla="*/ 39889 h 57748"/>
                <a:gd name="connsiteX5" fmla="*/ 332217 w 495333"/>
                <a:gd name="connsiteY5" fmla="*/ 57747 h 57748"/>
                <a:gd name="connsiteX6" fmla="*/ 412584 w 495333"/>
                <a:gd name="connsiteY6" fmla="*/ 40483 h 57748"/>
                <a:gd name="connsiteX7" fmla="*/ 495333 w 495333"/>
                <a:gd name="connsiteY7" fmla="*/ 57748 h 57748"/>
                <a:gd name="connsiteX8" fmla="*/ 495332 w 495333"/>
                <a:gd name="connsiteY8" fmla="*/ 17266 h 57748"/>
                <a:gd name="connsiteX9" fmla="*/ 412586 w 495333"/>
                <a:gd name="connsiteY9" fmla="*/ 596 h 57748"/>
                <a:gd name="connsiteX10" fmla="*/ 333408 w 495333"/>
                <a:gd name="connsiteY10" fmla="*/ 17266 h 57748"/>
                <a:gd name="connsiteX11" fmla="*/ 247683 w 495333"/>
                <a:gd name="connsiteY11" fmla="*/ 1 h 57748"/>
                <a:gd name="connsiteX12" fmla="*/ 164935 w 495333"/>
                <a:gd name="connsiteY12" fmla="*/ 17563 h 57748"/>
                <a:gd name="connsiteX13" fmla="*/ 80401 w 495333"/>
                <a:gd name="connsiteY13" fmla="*/ 300 h 57748"/>
                <a:gd name="connsiteX14" fmla="*/ 33 w 495333"/>
                <a:gd name="connsiteY14" fmla="*/ 17267 h 57748"/>
                <a:gd name="connsiteX0" fmla="*/ 33 w 495333"/>
                <a:gd name="connsiteY0" fmla="*/ 17267 h 57748"/>
                <a:gd name="connsiteX1" fmla="*/ 35 w 495333"/>
                <a:gd name="connsiteY1" fmla="*/ 57747 h 57748"/>
                <a:gd name="connsiteX2" fmla="*/ 81293 w 495333"/>
                <a:gd name="connsiteY2" fmla="*/ 40483 h 57748"/>
                <a:gd name="connsiteX3" fmla="*/ 164339 w 495333"/>
                <a:gd name="connsiteY3" fmla="*/ 57748 h 57748"/>
                <a:gd name="connsiteX4" fmla="*/ 245896 w 495333"/>
                <a:gd name="connsiteY4" fmla="*/ 39889 h 57748"/>
                <a:gd name="connsiteX5" fmla="*/ 332217 w 495333"/>
                <a:gd name="connsiteY5" fmla="*/ 57747 h 57748"/>
                <a:gd name="connsiteX6" fmla="*/ 412584 w 495333"/>
                <a:gd name="connsiteY6" fmla="*/ 40483 h 57748"/>
                <a:gd name="connsiteX7" fmla="*/ 495333 w 495333"/>
                <a:gd name="connsiteY7" fmla="*/ 57748 h 57748"/>
                <a:gd name="connsiteX8" fmla="*/ 495332 w 495333"/>
                <a:gd name="connsiteY8" fmla="*/ 17266 h 57748"/>
                <a:gd name="connsiteX9" fmla="*/ 412586 w 495333"/>
                <a:gd name="connsiteY9" fmla="*/ 596 h 57748"/>
                <a:gd name="connsiteX10" fmla="*/ 333408 w 495333"/>
                <a:gd name="connsiteY10" fmla="*/ 17266 h 57748"/>
                <a:gd name="connsiteX11" fmla="*/ 247683 w 495333"/>
                <a:gd name="connsiteY11" fmla="*/ 1 h 57748"/>
                <a:gd name="connsiteX12" fmla="*/ 164935 w 495333"/>
                <a:gd name="connsiteY12" fmla="*/ 17563 h 57748"/>
                <a:gd name="connsiteX13" fmla="*/ 80401 w 495333"/>
                <a:gd name="connsiteY13" fmla="*/ 300 h 57748"/>
                <a:gd name="connsiteX14" fmla="*/ 33 w 495333"/>
                <a:gd name="connsiteY14" fmla="*/ 17267 h 57748"/>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896 w 495333"/>
                <a:gd name="connsiteY4" fmla="*/ 39888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595 h 57747"/>
                <a:gd name="connsiteX10" fmla="*/ 333408 w 495333"/>
                <a:gd name="connsiteY10" fmla="*/ 17265 h 57747"/>
                <a:gd name="connsiteX11" fmla="*/ 247683 w 495333"/>
                <a:gd name="connsiteY11" fmla="*/ 0 h 57747"/>
                <a:gd name="connsiteX12" fmla="*/ 164637 w 495333"/>
                <a:gd name="connsiteY12" fmla="*/ 17264 h 57747"/>
                <a:gd name="connsiteX13" fmla="*/ 80401 w 495333"/>
                <a:gd name="connsiteY13" fmla="*/ 299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896 w 495333"/>
                <a:gd name="connsiteY4" fmla="*/ 39888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7683 w 495333"/>
                <a:gd name="connsiteY11" fmla="*/ 0 h 57747"/>
                <a:gd name="connsiteX12" fmla="*/ 164637 w 495333"/>
                <a:gd name="connsiteY12" fmla="*/ 17264 h 57747"/>
                <a:gd name="connsiteX13" fmla="*/ 80401 w 495333"/>
                <a:gd name="connsiteY13" fmla="*/ 299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896 w 495333"/>
                <a:gd name="connsiteY4" fmla="*/ 39888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7683 w 495333"/>
                <a:gd name="connsiteY11" fmla="*/ 0 h 57747"/>
                <a:gd name="connsiteX12" fmla="*/ 164637 w 495333"/>
                <a:gd name="connsiteY12" fmla="*/ 17264 h 57747"/>
                <a:gd name="connsiteX13" fmla="*/ 80401 w 495333"/>
                <a:gd name="connsiteY13" fmla="*/ 299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003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7683 w 495333"/>
                <a:gd name="connsiteY11" fmla="*/ 0 h 57747"/>
                <a:gd name="connsiteX12" fmla="*/ 164637 w 495333"/>
                <a:gd name="connsiteY12" fmla="*/ 17264 h 57747"/>
                <a:gd name="connsiteX13" fmla="*/ 80401 w 495333"/>
                <a:gd name="connsiteY13" fmla="*/ 299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003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7683 w 495333"/>
                <a:gd name="connsiteY11" fmla="*/ 0 h 57747"/>
                <a:gd name="connsiteX12" fmla="*/ 164637 w 495333"/>
                <a:gd name="connsiteY12" fmla="*/ 17264 h 57747"/>
                <a:gd name="connsiteX13" fmla="*/ 80401 w 495333"/>
                <a:gd name="connsiteY13" fmla="*/ 299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003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7683 w 495333"/>
                <a:gd name="connsiteY11" fmla="*/ 0 h 57747"/>
                <a:gd name="connsiteX12" fmla="*/ 164637 w 495333"/>
                <a:gd name="connsiteY12" fmla="*/ 17264 h 57747"/>
                <a:gd name="connsiteX13" fmla="*/ 80401 w 495333"/>
                <a:gd name="connsiteY13" fmla="*/ 299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003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7683 w 495333"/>
                <a:gd name="connsiteY11" fmla="*/ 0 h 57747"/>
                <a:gd name="connsiteX12" fmla="*/ 164637 w 495333"/>
                <a:gd name="connsiteY12" fmla="*/ 17264 h 57747"/>
                <a:gd name="connsiteX13" fmla="*/ 80401 w 495333"/>
                <a:gd name="connsiteY13" fmla="*/ 1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003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5599 w 495333"/>
                <a:gd name="connsiteY11" fmla="*/ 0 h 57747"/>
                <a:gd name="connsiteX12" fmla="*/ 164637 w 495333"/>
                <a:gd name="connsiteY12" fmla="*/ 17264 h 57747"/>
                <a:gd name="connsiteX13" fmla="*/ 80401 w 495333"/>
                <a:gd name="connsiteY13" fmla="*/ 1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6491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5599 w 495333"/>
                <a:gd name="connsiteY11" fmla="*/ 0 h 57747"/>
                <a:gd name="connsiteX12" fmla="*/ 164637 w 495333"/>
                <a:gd name="connsiteY12" fmla="*/ 17264 h 57747"/>
                <a:gd name="connsiteX13" fmla="*/ 80401 w 495333"/>
                <a:gd name="connsiteY13" fmla="*/ 1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6491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2813 w 495333"/>
                <a:gd name="connsiteY10" fmla="*/ 17265 h 57747"/>
                <a:gd name="connsiteX11" fmla="*/ 245599 w 495333"/>
                <a:gd name="connsiteY11" fmla="*/ 0 h 57747"/>
                <a:gd name="connsiteX12" fmla="*/ 164637 w 495333"/>
                <a:gd name="connsiteY12" fmla="*/ 17264 h 57747"/>
                <a:gd name="connsiteX13" fmla="*/ 80401 w 495333"/>
                <a:gd name="connsiteY13" fmla="*/ 1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6491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2218 w 495333"/>
                <a:gd name="connsiteY10" fmla="*/ 17265 h 57747"/>
                <a:gd name="connsiteX11" fmla="*/ 245599 w 495333"/>
                <a:gd name="connsiteY11" fmla="*/ 0 h 57747"/>
                <a:gd name="connsiteX12" fmla="*/ 164637 w 495333"/>
                <a:gd name="connsiteY12" fmla="*/ 17264 h 57747"/>
                <a:gd name="connsiteX13" fmla="*/ 80401 w 495333"/>
                <a:gd name="connsiteY13" fmla="*/ 1 h 57747"/>
                <a:gd name="connsiteX14" fmla="*/ 33 w 495333"/>
                <a:gd name="connsiteY14" fmla="*/ 17266 h 57747"/>
                <a:gd name="connsiteX0" fmla="*/ 495333 w 506757"/>
                <a:gd name="connsiteY0" fmla="*/ 57747 h 69171"/>
                <a:gd name="connsiteX1" fmla="*/ 495332 w 506757"/>
                <a:gd name="connsiteY1" fmla="*/ 17265 h 69171"/>
                <a:gd name="connsiteX2" fmla="*/ 412586 w 506757"/>
                <a:gd name="connsiteY2" fmla="*/ 0 h 69171"/>
                <a:gd name="connsiteX3" fmla="*/ 332218 w 506757"/>
                <a:gd name="connsiteY3" fmla="*/ 17265 h 69171"/>
                <a:gd name="connsiteX4" fmla="*/ 245599 w 506757"/>
                <a:gd name="connsiteY4" fmla="*/ 0 h 69171"/>
                <a:gd name="connsiteX5" fmla="*/ 164637 w 506757"/>
                <a:gd name="connsiteY5" fmla="*/ 17264 h 69171"/>
                <a:gd name="connsiteX6" fmla="*/ 80401 w 506757"/>
                <a:gd name="connsiteY6" fmla="*/ 1 h 69171"/>
                <a:gd name="connsiteX7" fmla="*/ 33 w 506757"/>
                <a:gd name="connsiteY7" fmla="*/ 17266 h 69171"/>
                <a:gd name="connsiteX8" fmla="*/ 35 w 506757"/>
                <a:gd name="connsiteY8" fmla="*/ 57746 h 69171"/>
                <a:gd name="connsiteX9" fmla="*/ 81293 w 506757"/>
                <a:gd name="connsiteY9" fmla="*/ 40482 h 69171"/>
                <a:gd name="connsiteX10" fmla="*/ 164339 w 506757"/>
                <a:gd name="connsiteY10" fmla="*/ 57747 h 69171"/>
                <a:gd name="connsiteX11" fmla="*/ 246491 w 506757"/>
                <a:gd name="connsiteY11" fmla="*/ 40483 h 69171"/>
                <a:gd name="connsiteX12" fmla="*/ 332217 w 506757"/>
                <a:gd name="connsiteY12" fmla="*/ 57746 h 69171"/>
                <a:gd name="connsiteX13" fmla="*/ 412584 w 506757"/>
                <a:gd name="connsiteY13" fmla="*/ 40482 h 69171"/>
                <a:gd name="connsiteX14" fmla="*/ 506757 w 506757"/>
                <a:gd name="connsiteY14" fmla="*/ 69171 h 69171"/>
                <a:gd name="connsiteX0" fmla="*/ 495332 w 506757"/>
                <a:gd name="connsiteY0" fmla="*/ 17265 h 69171"/>
                <a:gd name="connsiteX1" fmla="*/ 412586 w 506757"/>
                <a:gd name="connsiteY1" fmla="*/ 0 h 69171"/>
                <a:gd name="connsiteX2" fmla="*/ 332218 w 506757"/>
                <a:gd name="connsiteY2" fmla="*/ 17265 h 69171"/>
                <a:gd name="connsiteX3" fmla="*/ 245599 w 506757"/>
                <a:gd name="connsiteY3" fmla="*/ 0 h 69171"/>
                <a:gd name="connsiteX4" fmla="*/ 164637 w 506757"/>
                <a:gd name="connsiteY4" fmla="*/ 17264 h 69171"/>
                <a:gd name="connsiteX5" fmla="*/ 80401 w 506757"/>
                <a:gd name="connsiteY5" fmla="*/ 1 h 69171"/>
                <a:gd name="connsiteX6" fmla="*/ 33 w 506757"/>
                <a:gd name="connsiteY6" fmla="*/ 17266 h 69171"/>
                <a:gd name="connsiteX7" fmla="*/ 35 w 506757"/>
                <a:gd name="connsiteY7" fmla="*/ 57746 h 69171"/>
                <a:gd name="connsiteX8" fmla="*/ 81293 w 506757"/>
                <a:gd name="connsiteY8" fmla="*/ 40482 h 69171"/>
                <a:gd name="connsiteX9" fmla="*/ 164339 w 506757"/>
                <a:gd name="connsiteY9" fmla="*/ 57747 h 69171"/>
                <a:gd name="connsiteX10" fmla="*/ 246491 w 506757"/>
                <a:gd name="connsiteY10" fmla="*/ 40483 h 69171"/>
                <a:gd name="connsiteX11" fmla="*/ 332217 w 506757"/>
                <a:gd name="connsiteY11" fmla="*/ 57746 h 69171"/>
                <a:gd name="connsiteX12" fmla="*/ 412584 w 506757"/>
                <a:gd name="connsiteY12" fmla="*/ 40482 h 69171"/>
                <a:gd name="connsiteX13" fmla="*/ 506757 w 506757"/>
                <a:gd name="connsiteY13" fmla="*/ 69171 h 69171"/>
                <a:gd name="connsiteX0" fmla="*/ 495332 w 495332"/>
                <a:gd name="connsiteY0" fmla="*/ 17265 h 57747"/>
                <a:gd name="connsiteX1" fmla="*/ 412586 w 495332"/>
                <a:gd name="connsiteY1" fmla="*/ 0 h 57747"/>
                <a:gd name="connsiteX2" fmla="*/ 332218 w 495332"/>
                <a:gd name="connsiteY2" fmla="*/ 17265 h 57747"/>
                <a:gd name="connsiteX3" fmla="*/ 245599 w 495332"/>
                <a:gd name="connsiteY3" fmla="*/ 0 h 57747"/>
                <a:gd name="connsiteX4" fmla="*/ 164637 w 495332"/>
                <a:gd name="connsiteY4" fmla="*/ 17264 h 57747"/>
                <a:gd name="connsiteX5" fmla="*/ 80401 w 495332"/>
                <a:gd name="connsiteY5" fmla="*/ 1 h 57747"/>
                <a:gd name="connsiteX6" fmla="*/ 33 w 495332"/>
                <a:gd name="connsiteY6" fmla="*/ 17266 h 57747"/>
                <a:gd name="connsiteX7" fmla="*/ 35 w 495332"/>
                <a:gd name="connsiteY7" fmla="*/ 57746 h 57747"/>
                <a:gd name="connsiteX8" fmla="*/ 81293 w 495332"/>
                <a:gd name="connsiteY8" fmla="*/ 40482 h 57747"/>
                <a:gd name="connsiteX9" fmla="*/ 164339 w 495332"/>
                <a:gd name="connsiteY9" fmla="*/ 57747 h 57747"/>
                <a:gd name="connsiteX10" fmla="*/ 246491 w 495332"/>
                <a:gd name="connsiteY10" fmla="*/ 40483 h 57747"/>
                <a:gd name="connsiteX11" fmla="*/ 332217 w 495332"/>
                <a:gd name="connsiteY11" fmla="*/ 57746 h 57747"/>
                <a:gd name="connsiteX12" fmla="*/ 412584 w 495332"/>
                <a:gd name="connsiteY12" fmla="*/ 40482 h 57747"/>
                <a:gd name="connsiteX0" fmla="*/ 495332 w 495332"/>
                <a:gd name="connsiteY0" fmla="*/ 17265 h 57747"/>
                <a:gd name="connsiteX1" fmla="*/ 412586 w 495332"/>
                <a:gd name="connsiteY1" fmla="*/ 0 h 57747"/>
                <a:gd name="connsiteX2" fmla="*/ 332218 w 495332"/>
                <a:gd name="connsiteY2" fmla="*/ 17265 h 57747"/>
                <a:gd name="connsiteX3" fmla="*/ 245599 w 495332"/>
                <a:gd name="connsiteY3" fmla="*/ 0 h 57747"/>
                <a:gd name="connsiteX4" fmla="*/ 164637 w 495332"/>
                <a:gd name="connsiteY4" fmla="*/ 17264 h 57747"/>
                <a:gd name="connsiteX5" fmla="*/ 80401 w 495332"/>
                <a:gd name="connsiteY5" fmla="*/ 1 h 57747"/>
                <a:gd name="connsiteX6" fmla="*/ 33 w 495332"/>
                <a:gd name="connsiteY6" fmla="*/ 17266 h 57747"/>
                <a:gd name="connsiteX7" fmla="*/ 35 w 495332"/>
                <a:gd name="connsiteY7" fmla="*/ 57746 h 57747"/>
                <a:gd name="connsiteX8" fmla="*/ 81293 w 495332"/>
                <a:gd name="connsiteY8" fmla="*/ 40482 h 57747"/>
                <a:gd name="connsiteX9" fmla="*/ 164339 w 495332"/>
                <a:gd name="connsiteY9" fmla="*/ 57747 h 57747"/>
                <a:gd name="connsiteX10" fmla="*/ 246491 w 495332"/>
                <a:gd name="connsiteY10" fmla="*/ 40483 h 57747"/>
                <a:gd name="connsiteX11" fmla="*/ 332217 w 495332"/>
                <a:gd name="connsiteY11" fmla="*/ 57746 h 57747"/>
                <a:gd name="connsiteX0" fmla="*/ 495332 w 495332"/>
                <a:gd name="connsiteY0" fmla="*/ 17265 h 57747"/>
                <a:gd name="connsiteX1" fmla="*/ 412586 w 495332"/>
                <a:gd name="connsiteY1" fmla="*/ 0 h 57747"/>
                <a:gd name="connsiteX2" fmla="*/ 332218 w 495332"/>
                <a:gd name="connsiteY2" fmla="*/ 17265 h 57747"/>
                <a:gd name="connsiteX3" fmla="*/ 245599 w 495332"/>
                <a:gd name="connsiteY3" fmla="*/ 0 h 57747"/>
                <a:gd name="connsiteX4" fmla="*/ 164637 w 495332"/>
                <a:gd name="connsiteY4" fmla="*/ 17264 h 57747"/>
                <a:gd name="connsiteX5" fmla="*/ 80401 w 495332"/>
                <a:gd name="connsiteY5" fmla="*/ 1 h 57747"/>
                <a:gd name="connsiteX6" fmla="*/ 33 w 495332"/>
                <a:gd name="connsiteY6" fmla="*/ 17266 h 57747"/>
                <a:gd name="connsiteX7" fmla="*/ 35 w 495332"/>
                <a:gd name="connsiteY7" fmla="*/ 57746 h 57747"/>
                <a:gd name="connsiteX8" fmla="*/ 81293 w 495332"/>
                <a:gd name="connsiteY8" fmla="*/ 40482 h 57747"/>
                <a:gd name="connsiteX9" fmla="*/ 164339 w 495332"/>
                <a:gd name="connsiteY9" fmla="*/ 57747 h 57747"/>
                <a:gd name="connsiteX10" fmla="*/ 246491 w 495332"/>
                <a:gd name="connsiteY10" fmla="*/ 40483 h 57747"/>
                <a:gd name="connsiteX0" fmla="*/ 495332 w 495332"/>
                <a:gd name="connsiteY0" fmla="*/ 17265 h 57747"/>
                <a:gd name="connsiteX1" fmla="*/ 412586 w 495332"/>
                <a:gd name="connsiteY1" fmla="*/ 0 h 57747"/>
                <a:gd name="connsiteX2" fmla="*/ 332218 w 495332"/>
                <a:gd name="connsiteY2" fmla="*/ 17265 h 57747"/>
                <a:gd name="connsiteX3" fmla="*/ 245599 w 495332"/>
                <a:gd name="connsiteY3" fmla="*/ 0 h 57747"/>
                <a:gd name="connsiteX4" fmla="*/ 164637 w 495332"/>
                <a:gd name="connsiteY4" fmla="*/ 17264 h 57747"/>
                <a:gd name="connsiteX5" fmla="*/ 80401 w 495332"/>
                <a:gd name="connsiteY5" fmla="*/ 1 h 57747"/>
                <a:gd name="connsiteX6" fmla="*/ 33 w 495332"/>
                <a:gd name="connsiteY6" fmla="*/ 17266 h 57747"/>
                <a:gd name="connsiteX7" fmla="*/ 35 w 495332"/>
                <a:gd name="connsiteY7" fmla="*/ 57746 h 57747"/>
                <a:gd name="connsiteX8" fmla="*/ 81293 w 495332"/>
                <a:gd name="connsiteY8" fmla="*/ 40482 h 57747"/>
                <a:gd name="connsiteX9" fmla="*/ 164339 w 495332"/>
                <a:gd name="connsiteY9" fmla="*/ 57747 h 57747"/>
                <a:gd name="connsiteX0" fmla="*/ 495332 w 495332"/>
                <a:gd name="connsiteY0" fmla="*/ 17265 h 57746"/>
                <a:gd name="connsiteX1" fmla="*/ 412586 w 495332"/>
                <a:gd name="connsiteY1" fmla="*/ 0 h 57746"/>
                <a:gd name="connsiteX2" fmla="*/ 332218 w 495332"/>
                <a:gd name="connsiteY2" fmla="*/ 17265 h 57746"/>
                <a:gd name="connsiteX3" fmla="*/ 245599 w 495332"/>
                <a:gd name="connsiteY3" fmla="*/ 0 h 57746"/>
                <a:gd name="connsiteX4" fmla="*/ 164637 w 495332"/>
                <a:gd name="connsiteY4" fmla="*/ 17264 h 57746"/>
                <a:gd name="connsiteX5" fmla="*/ 80401 w 495332"/>
                <a:gd name="connsiteY5" fmla="*/ 1 h 57746"/>
                <a:gd name="connsiteX6" fmla="*/ 33 w 495332"/>
                <a:gd name="connsiteY6" fmla="*/ 17266 h 57746"/>
                <a:gd name="connsiteX7" fmla="*/ 35 w 495332"/>
                <a:gd name="connsiteY7" fmla="*/ 57746 h 57746"/>
                <a:gd name="connsiteX8" fmla="*/ 81293 w 495332"/>
                <a:gd name="connsiteY8" fmla="*/ 40482 h 57746"/>
                <a:gd name="connsiteX0" fmla="*/ 495332 w 495332"/>
                <a:gd name="connsiteY0" fmla="*/ 17265 h 57746"/>
                <a:gd name="connsiteX1" fmla="*/ 412586 w 495332"/>
                <a:gd name="connsiteY1" fmla="*/ 0 h 57746"/>
                <a:gd name="connsiteX2" fmla="*/ 332218 w 495332"/>
                <a:gd name="connsiteY2" fmla="*/ 17265 h 57746"/>
                <a:gd name="connsiteX3" fmla="*/ 245599 w 495332"/>
                <a:gd name="connsiteY3" fmla="*/ 0 h 57746"/>
                <a:gd name="connsiteX4" fmla="*/ 164637 w 495332"/>
                <a:gd name="connsiteY4" fmla="*/ 17264 h 57746"/>
                <a:gd name="connsiteX5" fmla="*/ 80401 w 495332"/>
                <a:gd name="connsiteY5" fmla="*/ 1 h 57746"/>
                <a:gd name="connsiteX6" fmla="*/ 33 w 495332"/>
                <a:gd name="connsiteY6" fmla="*/ 17266 h 57746"/>
                <a:gd name="connsiteX7" fmla="*/ 35 w 495332"/>
                <a:gd name="connsiteY7" fmla="*/ 57746 h 57746"/>
                <a:gd name="connsiteX0" fmla="*/ 495299 w 495299"/>
                <a:gd name="connsiteY0" fmla="*/ 17265 h 17266"/>
                <a:gd name="connsiteX1" fmla="*/ 412553 w 495299"/>
                <a:gd name="connsiteY1" fmla="*/ 0 h 17266"/>
                <a:gd name="connsiteX2" fmla="*/ 332185 w 495299"/>
                <a:gd name="connsiteY2" fmla="*/ 17265 h 17266"/>
                <a:gd name="connsiteX3" fmla="*/ 245566 w 495299"/>
                <a:gd name="connsiteY3" fmla="*/ 0 h 17266"/>
                <a:gd name="connsiteX4" fmla="*/ 164604 w 495299"/>
                <a:gd name="connsiteY4" fmla="*/ 17264 h 17266"/>
                <a:gd name="connsiteX5" fmla="*/ 80368 w 495299"/>
                <a:gd name="connsiteY5" fmla="*/ 1 h 17266"/>
                <a:gd name="connsiteX6" fmla="*/ 0 w 495299"/>
                <a:gd name="connsiteY6" fmla="*/ 17266 h 17266"/>
                <a:gd name="connsiteX0" fmla="*/ 495299 w 495299"/>
                <a:gd name="connsiteY0" fmla="*/ 17265 h 17329"/>
                <a:gd name="connsiteX1" fmla="*/ 412553 w 495299"/>
                <a:gd name="connsiteY1" fmla="*/ 0 h 17329"/>
                <a:gd name="connsiteX2" fmla="*/ 332185 w 495299"/>
                <a:gd name="connsiteY2" fmla="*/ 17265 h 17329"/>
                <a:gd name="connsiteX3" fmla="*/ 245566 w 495299"/>
                <a:gd name="connsiteY3" fmla="*/ 0 h 17329"/>
                <a:gd name="connsiteX4" fmla="*/ 164604 w 495299"/>
                <a:gd name="connsiteY4" fmla="*/ 17264 h 17329"/>
                <a:gd name="connsiteX5" fmla="*/ 80368 w 495299"/>
                <a:gd name="connsiteY5" fmla="*/ 1 h 17329"/>
                <a:gd name="connsiteX6" fmla="*/ 0 w 495299"/>
                <a:gd name="connsiteY6" fmla="*/ 17266 h 17329"/>
                <a:gd name="connsiteX0" fmla="*/ 495299 w 495299"/>
                <a:gd name="connsiteY0" fmla="*/ 17265 h 17266"/>
                <a:gd name="connsiteX1" fmla="*/ 412553 w 495299"/>
                <a:gd name="connsiteY1" fmla="*/ 0 h 17266"/>
                <a:gd name="connsiteX2" fmla="*/ 332185 w 495299"/>
                <a:gd name="connsiteY2" fmla="*/ 17265 h 17266"/>
                <a:gd name="connsiteX3" fmla="*/ 245566 w 495299"/>
                <a:gd name="connsiteY3" fmla="*/ 0 h 17266"/>
                <a:gd name="connsiteX4" fmla="*/ 164604 w 495299"/>
                <a:gd name="connsiteY4" fmla="*/ 17264 h 17266"/>
                <a:gd name="connsiteX5" fmla="*/ 80368 w 495299"/>
                <a:gd name="connsiteY5" fmla="*/ 1 h 17266"/>
                <a:gd name="connsiteX6" fmla="*/ 0 w 495299"/>
                <a:gd name="connsiteY6" fmla="*/ 17266 h 17266"/>
                <a:gd name="connsiteX0" fmla="*/ 495299 w 495299"/>
                <a:gd name="connsiteY0" fmla="*/ 17265 h 17271"/>
                <a:gd name="connsiteX1" fmla="*/ 412553 w 495299"/>
                <a:gd name="connsiteY1" fmla="*/ 0 h 17271"/>
                <a:gd name="connsiteX2" fmla="*/ 332185 w 495299"/>
                <a:gd name="connsiteY2" fmla="*/ 17265 h 17271"/>
                <a:gd name="connsiteX3" fmla="*/ 245566 w 495299"/>
                <a:gd name="connsiteY3" fmla="*/ 0 h 17271"/>
                <a:gd name="connsiteX4" fmla="*/ 164604 w 495299"/>
                <a:gd name="connsiteY4" fmla="*/ 17264 h 17271"/>
                <a:gd name="connsiteX5" fmla="*/ 80368 w 495299"/>
                <a:gd name="connsiteY5" fmla="*/ 1 h 17271"/>
                <a:gd name="connsiteX6" fmla="*/ 0 w 495299"/>
                <a:gd name="connsiteY6" fmla="*/ 17266 h 17271"/>
                <a:gd name="connsiteX0" fmla="*/ 495299 w 495299"/>
                <a:gd name="connsiteY0" fmla="*/ 17265 h 17359"/>
                <a:gd name="connsiteX1" fmla="*/ 412553 w 495299"/>
                <a:gd name="connsiteY1" fmla="*/ 0 h 17359"/>
                <a:gd name="connsiteX2" fmla="*/ 332185 w 495299"/>
                <a:gd name="connsiteY2" fmla="*/ 17265 h 17359"/>
                <a:gd name="connsiteX3" fmla="*/ 245566 w 495299"/>
                <a:gd name="connsiteY3" fmla="*/ 0 h 17359"/>
                <a:gd name="connsiteX4" fmla="*/ 164604 w 495299"/>
                <a:gd name="connsiteY4" fmla="*/ 17264 h 17359"/>
                <a:gd name="connsiteX5" fmla="*/ 80368 w 495299"/>
                <a:gd name="connsiteY5" fmla="*/ 1 h 17359"/>
                <a:gd name="connsiteX6" fmla="*/ 0 w 495299"/>
                <a:gd name="connsiteY6" fmla="*/ 17266 h 17359"/>
                <a:gd name="connsiteX0" fmla="*/ 495299 w 495299"/>
                <a:gd name="connsiteY0" fmla="*/ 17265 h 17271"/>
                <a:gd name="connsiteX1" fmla="*/ 412553 w 495299"/>
                <a:gd name="connsiteY1" fmla="*/ 0 h 17271"/>
                <a:gd name="connsiteX2" fmla="*/ 332185 w 495299"/>
                <a:gd name="connsiteY2" fmla="*/ 17265 h 17271"/>
                <a:gd name="connsiteX3" fmla="*/ 245566 w 495299"/>
                <a:gd name="connsiteY3" fmla="*/ 0 h 17271"/>
                <a:gd name="connsiteX4" fmla="*/ 164604 w 495299"/>
                <a:gd name="connsiteY4" fmla="*/ 17264 h 17271"/>
                <a:gd name="connsiteX5" fmla="*/ 80368 w 495299"/>
                <a:gd name="connsiteY5" fmla="*/ 1 h 17271"/>
                <a:gd name="connsiteX6" fmla="*/ 0 w 495299"/>
                <a:gd name="connsiteY6" fmla="*/ 17266 h 17271"/>
                <a:gd name="connsiteX0" fmla="*/ 495299 w 495299"/>
                <a:gd name="connsiteY0" fmla="*/ 17265 h 17359"/>
                <a:gd name="connsiteX1" fmla="*/ 412553 w 495299"/>
                <a:gd name="connsiteY1" fmla="*/ 0 h 17359"/>
                <a:gd name="connsiteX2" fmla="*/ 332185 w 495299"/>
                <a:gd name="connsiteY2" fmla="*/ 17265 h 17359"/>
                <a:gd name="connsiteX3" fmla="*/ 245566 w 495299"/>
                <a:gd name="connsiteY3" fmla="*/ 0 h 17359"/>
                <a:gd name="connsiteX4" fmla="*/ 164604 w 495299"/>
                <a:gd name="connsiteY4" fmla="*/ 17264 h 17359"/>
                <a:gd name="connsiteX5" fmla="*/ 80368 w 495299"/>
                <a:gd name="connsiteY5" fmla="*/ 1 h 17359"/>
                <a:gd name="connsiteX6" fmla="*/ 0 w 495299"/>
                <a:gd name="connsiteY6" fmla="*/ 17266 h 17359"/>
                <a:gd name="connsiteX0" fmla="*/ 495299 w 495299"/>
                <a:gd name="connsiteY0" fmla="*/ 17265 h 17284"/>
                <a:gd name="connsiteX1" fmla="*/ 412553 w 495299"/>
                <a:gd name="connsiteY1" fmla="*/ 0 h 17284"/>
                <a:gd name="connsiteX2" fmla="*/ 332185 w 495299"/>
                <a:gd name="connsiteY2" fmla="*/ 17265 h 17284"/>
                <a:gd name="connsiteX3" fmla="*/ 245566 w 495299"/>
                <a:gd name="connsiteY3" fmla="*/ 0 h 17284"/>
                <a:gd name="connsiteX4" fmla="*/ 164604 w 495299"/>
                <a:gd name="connsiteY4" fmla="*/ 17264 h 17284"/>
                <a:gd name="connsiteX5" fmla="*/ 80368 w 495299"/>
                <a:gd name="connsiteY5" fmla="*/ 1 h 17284"/>
                <a:gd name="connsiteX6" fmla="*/ 0 w 495299"/>
                <a:gd name="connsiteY6" fmla="*/ 17266 h 17284"/>
                <a:gd name="connsiteX0" fmla="*/ 495299 w 495299"/>
                <a:gd name="connsiteY0" fmla="*/ 17265 h 17329"/>
                <a:gd name="connsiteX1" fmla="*/ 412553 w 495299"/>
                <a:gd name="connsiteY1" fmla="*/ 0 h 17329"/>
                <a:gd name="connsiteX2" fmla="*/ 332185 w 495299"/>
                <a:gd name="connsiteY2" fmla="*/ 17265 h 17329"/>
                <a:gd name="connsiteX3" fmla="*/ 245566 w 495299"/>
                <a:gd name="connsiteY3" fmla="*/ 0 h 17329"/>
                <a:gd name="connsiteX4" fmla="*/ 164604 w 495299"/>
                <a:gd name="connsiteY4" fmla="*/ 17264 h 17329"/>
                <a:gd name="connsiteX5" fmla="*/ 80368 w 495299"/>
                <a:gd name="connsiteY5" fmla="*/ 1 h 17329"/>
                <a:gd name="connsiteX6" fmla="*/ 0 w 495299"/>
                <a:gd name="connsiteY6" fmla="*/ 17266 h 17329"/>
                <a:gd name="connsiteX0" fmla="*/ 495299 w 495299"/>
                <a:gd name="connsiteY0" fmla="*/ 17265 h 17303"/>
                <a:gd name="connsiteX1" fmla="*/ 412553 w 495299"/>
                <a:gd name="connsiteY1" fmla="*/ 0 h 17303"/>
                <a:gd name="connsiteX2" fmla="*/ 332185 w 495299"/>
                <a:gd name="connsiteY2" fmla="*/ 17265 h 17303"/>
                <a:gd name="connsiteX3" fmla="*/ 245566 w 495299"/>
                <a:gd name="connsiteY3" fmla="*/ 0 h 17303"/>
                <a:gd name="connsiteX4" fmla="*/ 164604 w 495299"/>
                <a:gd name="connsiteY4" fmla="*/ 17264 h 17303"/>
                <a:gd name="connsiteX5" fmla="*/ 80368 w 495299"/>
                <a:gd name="connsiteY5" fmla="*/ 1 h 17303"/>
                <a:gd name="connsiteX6" fmla="*/ 0 w 495299"/>
                <a:gd name="connsiteY6" fmla="*/ 17266 h 17303"/>
                <a:gd name="connsiteX0" fmla="*/ 495299 w 495299"/>
                <a:gd name="connsiteY0" fmla="*/ 17265 h 17271"/>
                <a:gd name="connsiteX1" fmla="*/ 412553 w 495299"/>
                <a:gd name="connsiteY1" fmla="*/ 0 h 17271"/>
                <a:gd name="connsiteX2" fmla="*/ 332185 w 495299"/>
                <a:gd name="connsiteY2" fmla="*/ 17265 h 17271"/>
                <a:gd name="connsiteX3" fmla="*/ 245566 w 495299"/>
                <a:gd name="connsiteY3" fmla="*/ 0 h 17271"/>
                <a:gd name="connsiteX4" fmla="*/ 164604 w 495299"/>
                <a:gd name="connsiteY4" fmla="*/ 17264 h 17271"/>
                <a:gd name="connsiteX5" fmla="*/ 80368 w 495299"/>
                <a:gd name="connsiteY5" fmla="*/ 1 h 17271"/>
                <a:gd name="connsiteX6" fmla="*/ 0 w 495299"/>
                <a:gd name="connsiteY6" fmla="*/ 17266 h 17271"/>
                <a:gd name="connsiteX0" fmla="*/ 495299 w 495299"/>
                <a:gd name="connsiteY0" fmla="*/ 17265 h 17284"/>
                <a:gd name="connsiteX1" fmla="*/ 412553 w 495299"/>
                <a:gd name="connsiteY1" fmla="*/ 0 h 17284"/>
                <a:gd name="connsiteX2" fmla="*/ 332185 w 495299"/>
                <a:gd name="connsiteY2" fmla="*/ 17265 h 17284"/>
                <a:gd name="connsiteX3" fmla="*/ 245566 w 495299"/>
                <a:gd name="connsiteY3" fmla="*/ 0 h 17284"/>
                <a:gd name="connsiteX4" fmla="*/ 164604 w 495299"/>
                <a:gd name="connsiteY4" fmla="*/ 17264 h 17284"/>
                <a:gd name="connsiteX5" fmla="*/ 80368 w 495299"/>
                <a:gd name="connsiteY5" fmla="*/ 1 h 17284"/>
                <a:gd name="connsiteX6" fmla="*/ 0 w 495299"/>
                <a:gd name="connsiteY6" fmla="*/ 17266 h 17284"/>
                <a:gd name="connsiteX0" fmla="*/ 495299 w 495299"/>
                <a:gd name="connsiteY0" fmla="*/ 17265 h 17284"/>
                <a:gd name="connsiteX1" fmla="*/ 412553 w 495299"/>
                <a:gd name="connsiteY1" fmla="*/ 0 h 17284"/>
                <a:gd name="connsiteX2" fmla="*/ 332185 w 495299"/>
                <a:gd name="connsiteY2" fmla="*/ 17265 h 17284"/>
                <a:gd name="connsiteX3" fmla="*/ 245566 w 495299"/>
                <a:gd name="connsiteY3" fmla="*/ 0 h 17284"/>
                <a:gd name="connsiteX4" fmla="*/ 164604 w 495299"/>
                <a:gd name="connsiteY4" fmla="*/ 17264 h 17284"/>
                <a:gd name="connsiteX5" fmla="*/ 80368 w 495299"/>
                <a:gd name="connsiteY5" fmla="*/ 1 h 17284"/>
                <a:gd name="connsiteX6" fmla="*/ 0 w 495299"/>
                <a:gd name="connsiteY6" fmla="*/ 17266 h 17284"/>
                <a:gd name="connsiteX0" fmla="*/ 495299 w 495299"/>
                <a:gd name="connsiteY0" fmla="*/ 17265 h 17344"/>
                <a:gd name="connsiteX1" fmla="*/ 412553 w 495299"/>
                <a:gd name="connsiteY1" fmla="*/ 0 h 17344"/>
                <a:gd name="connsiteX2" fmla="*/ 332185 w 495299"/>
                <a:gd name="connsiteY2" fmla="*/ 17265 h 17344"/>
                <a:gd name="connsiteX3" fmla="*/ 245566 w 495299"/>
                <a:gd name="connsiteY3" fmla="*/ 0 h 17344"/>
                <a:gd name="connsiteX4" fmla="*/ 164604 w 495299"/>
                <a:gd name="connsiteY4" fmla="*/ 17264 h 17344"/>
                <a:gd name="connsiteX5" fmla="*/ 80368 w 495299"/>
                <a:gd name="connsiteY5" fmla="*/ 1 h 17344"/>
                <a:gd name="connsiteX6" fmla="*/ 0 w 495299"/>
                <a:gd name="connsiteY6" fmla="*/ 17266 h 17344"/>
                <a:gd name="connsiteX0" fmla="*/ 495299 w 495299"/>
                <a:gd name="connsiteY0" fmla="*/ 17265 h 17294"/>
                <a:gd name="connsiteX1" fmla="*/ 412553 w 495299"/>
                <a:gd name="connsiteY1" fmla="*/ 0 h 17294"/>
                <a:gd name="connsiteX2" fmla="*/ 332185 w 495299"/>
                <a:gd name="connsiteY2" fmla="*/ 17265 h 17294"/>
                <a:gd name="connsiteX3" fmla="*/ 245566 w 495299"/>
                <a:gd name="connsiteY3" fmla="*/ 0 h 17294"/>
                <a:gd name="connsiteX4" fmla="*/ 164604 w 495299"/>
                <a:gd name="connsiteY4" fmla="*/ 17264 h 17294"/>
                <a:gd name="connsiteX5" fmla="*/ 80368 w 495299"/>
                <a:gd name="connsiteY5" fmla="*/ 1 h 17294"/>
                <a:gd name="connsiteX6" fmla="*/ 0 w 495299"/>
                <a:gd name="connsiteY6" fmla="*/ 17266 h 17294"/>
                <a:gd name="connsiteX0" fmla="*/ 495299 w 495299"/>
                <a:gd name="connsiteY0" fmla="*/ 17265 h 17294"/>
                <a:gd name="connsiteX1" fmla="*/ 412553 w 495299"/>
                <a:gd name="connsiteY1" fmla="*/ 0 h 17294"/>
                <a:gd name="connsiteX2" fmla="*/ 332185 w 495299"/>
                <a:gd name="connsiteY2" fmla="*/ 17265 h 17294"/>
                <a:gd name="connsiteX3" fmla="*/ 245566 w 495299"/>
                <a:gd name="connsiteY3" fmla="*/ 0 h 17294"/>
                <a:gd name="connsiteX4" fmla="*/ 164604 w 495299"/>
                <a:gd name="connsiteY4" fmla="*/ 17264 h 17294"/>
                <a:gd name="connsiteX5" fmla="*/ 80368 w 495299"/>
                <a:gd name="connsiteY5" fmla="*/ 1 h 17294"/>
                <a:gd name="connsiteX6" fmla="*/ 0 w 495299"/>
                <a:gd name="connsiteY6" fmla="*/ 17266 h 17294"/>
                <a:gd name="connsiteX0" fmla="*/ 495299 w 495299"/>
                <a:gd name="connsiteY0" fmla="*/ 17265 h 17284"/>
                <a:gd name="connsiteX1" fmla="*/ 412553 w 495299"/>
                <a:gd name="connsiteY1" fmla="*/ 0 h 17284"/>
                <a:gd name="connsiteX2" fmla="*/ 332185 w 495299"/>
                <a:gd name="connsiteY2" fmla="*/ 17265 h 17284"/>
                <a:gd name="connsiteX3" fmla="*/ 245566 w 495299"/>
                <a:gd name="connsiteY3" fmla="*/ 0 h 17284"/>
                <a:gd name="connsiteX4" fmla="*/ 164604 w 495299"/>
                <a:gd name="connsiteY4" fmla="*/ 17264 h 17284"/>
                <a:gd name="connsiteX5" fmla="*/ 80368 w 495299"/>
                <a:gd name="connsiteY5" fmla="*/ 1 h 17284"/>
                <a:gd name="connsiteX6" fmla="*/ 0 w 495299"/>
                <a:gd name="connsiteY6" fmla="*/ 17266 h 17284"/>
                <a:gd name="connsiteX0" fmla="*/ 495299 w 495299"/>
                <a:gd name="connsiteY0" fmla="*/ 17265 h 17316"/>
                <a:gd name="connsiteX1" fmla="*/ 412553 w 495299"/>
                <a:gd name="connsiteY1" fmla="*/ 0 h 17316"/>
                <a:gd name="connsiteX2" fmla="*/ 332185 w 495299"/>
                <a:gd name="connsiteY2" fmla="*/ 17265 h 17316"/>
                <a:gd name="connsiteX3" fmla="*/ 245566 w 495299"/>
                <a:gd name="connsiteY3" fmla="*/ 0 h 17316"/>
                <a:gd name="connsiteX4" fmla="*/ 164604 w 495299"/>
                <a:gd name="connsiteY4" fmla="*/ 17264 h 17316"/>
                <a:gd name="connsiteX5" fmla="*/ 80368 w 495299"/>
                <a:gd name="connsiteY5" fmla="*/ 1 h 17316"/>
                <a:gd name="connsiteX6" fmla="*/ 0 w 495299"/>
                <a:gd name="connsiteY6" fmla="*/ 17266 h 17316"/>
                <a:gd name="connsiteX0" fmla="*/ 495299 w 495299"/>
                <a:gd name="connsiteY0" fmla="*/ 17265 h 17284"/>
                <a:gd name="connsiteX1" fmla="*/ 412553 w 495299"/>
                <a:gd name="connsiteY1" fmla="*/ 0 h 17284"/>
                <a:gd name="connsiteX2" fmla="*/ 332185 w 495299"/>
                <a:gd name="connsiteY2" fmla="*/ 17265 h 17284"/>
                <a:gd name="connsiteX3" fmla="*/ 245566 w 495299"/>
                <a:gd name="connsiteY3" fmla="*/ 0 h 17284"/>
                <a:gd name="connsiteX4" fmla="*/ 164604 w 495299"/>
                <a:gd name="connsiteY4" fmla="*/ 17264 h 17284"/>
                <a:gd name="connsiteX5" fmla="*/ 80368 w 495299"/>
                <a:gd name="connsiteY5" fmla="*/ 1 h 17284"/>
                <a:gd name="connsiteX6" fmla="*/ 0 w 495299"/>
                <a:gd name="connsiteY6" fmla="*/ 17266 h 17284"/>
                <a:gd name="connsiteX0" fmla="*/ 495299 w 495299"/>
                <a:gd name="connsiteY0" fmla="*/ 17265 h 17294"/>
                <a:gd name="connsiteX1" fmla="*/ 412553 w 495299"/>
                <a:gd name="connsiteY1" fmla="*/ 0 h 17294"/>
                <a:gd name="connsiteX2" fmla="*/ 332185 w 495299"/>
                <a:gd name="connsiteY2" fmla="*/ 17265 h 17294"/>
                <a:gd name="connsiteX3" fmla="*/ 245566 w 495299"/>
                <a:gd name="connsiteY3" fmla="*/ 0 h 17294"/>
                <a:gd name="connsiteX4" fmla="*/ 164604 w 495299"/>
                <a:gd name="connsiteY4" fmla="*/ 17264 h 17294"/>
                <a:gd name="connsiteX5" fmla="*/ 80368 w 495299"/>
                <a:gd name="connsiteY5" fmla="*/ 1 h 17294"/>
                <a:gd name="connsiteX6" fmla="*/ 0 w 495299"/>
                <a:gd name="connsiteY6" fmla="*/ 17266 h 17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299" h="17294">
                  <a:moveTo>
                    <a:pt x="495299" y="17265"/>
                  </a:moveTo>
                  <a:cubicBezTo>
                    <a:pt x="471882" y="17959"/>
                    <a:pt x="439739" y="0"/>
                    <a:pt x="412553" y="0"/>
                  </a:cubicBezTo>
                  <a:cubicBezTo>
                    <a:pt x="385367" y="0"/>
                    <a:pt x="360016" y="17265"/>
                    <a:pt x="332185" y="17265"/>
                  </a:cubicBezTo>
                  <a:cubicBezTo>
                    <a:pt x="304354" y="17265"/>
                    <a:pt x="273496" y="0"/>
                    <a:pt x="245566" y="0"/>
                  </a:cubicBezTo>
                  <a:cubicBezTo>
                    <a:pt x="217636" y="0"/>
                    <a:pt x="192137" y="17264"/>
                    <a:pt x="164604" y="17264"/>
                  </a:cubicBezTo>
                  <a:cubicBezTo>
                    <a:pt x="137071" y="17264"/>
                    <a:pt x="107802" y="1"/>
                    <a:pt x="80368" y="1"/>
                  </a:cubicBezTo>
                  <a:cubicBezTo>
                    <a:pt x="52934" y="1"/>
                    <a:pt x="24064" y="18110"/>
                    <a:pt x="0" y="17266"/>
                  </a:cubicBezTo>
                </a:path>
              </a:pathLst>
            </a:cu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1" name="Freeform 30"/>
            <p:cNvSpPr/>
            <p:nvPr/>
          </p:nvSpPr>
          <p:spPr>
            <a:xfrm>
              <a:off x="4401018" y="534546"/>
              <a:ext cx="1101767" cy="1434467"/>
            </a:xfrm>
            <a:custGeom>
              <a:avLst/>
              <a:gdLst>
                <a:gd name="connsiteX0" fmla="*/ 9525 w 792956"/>
                <a:gd name="connsiteY0" fmla="*/ 11907 h 1331119"/>
                <a:gd name="connsiteX1" fmla="*/ 0 w 792956"/>
                <a:gd name="connsiteY1" fmla="*/ 1283494 h 1331119"/>
                <a:gd name="connsiteX2" fmla="*/ 792956 w 792956"/>
                <a:gd name="connsiteY2" fmla="*/ 1331119 h 1331119"/>
                <a:gd name="connsiteX3" fmla="*/ 771525 w 792956"/>
                <a:gd name="connsiteY3" fmla="*/ 616744 h 1331119"/>
                <a:gd name="connsiteX4" fmla="*/ 785812 w 792956"/>
                <a:gd name="connsiteY4" fmla="*/ 0 h 1331119"/>
                <a:gd name="connsiteX5" fmla="*/ 9525 w 792956"/>
                <a:gd name="connsiteY5" fmla="*/ 11907 h 1331119"/>
                <a:gd name="connsiteX0" fmla="*/ 9525 w 792956"/>
                <a:gd name="connsiteY0" fmla="*/ 11907 h 1357313"/>
                <a:gd name="connsiteX1" fmla="*/ 0 w 792956"/>
                <a:gd name="connsiteY1" fmla="*/ 1357313 h 1357313"/>
                <a:gd name="connsiteX2" fmla="*/ 792956 w 792956"/>
                <a:gd name="connsiteY2" fmla="*/ 1331119 h 1357313"/>
                <a:gd name="connsiteX3" fmla="*/ 771525 w 792956"/>
                <a:gd name="connsiteY3" fmla="*/ 616744 h 1357313"/>
                <a:gd name="connsiteX4" fmla="*/ 785812 w 792956"/>
                <a:gd name="connsiteY4" fmla="*/ 0 h 1357313"/>
                <a:gd name="connsiteX5" fmla="*/ 9525 w 792956"/>
                <a:gd name="connsiteY5" fmla="*/ 11907 h 1357313"/>
                <a:gd name="connsiteX0" fmla="*/ 9525 w 785812"/>
                <a:gd name="connsiteY0" fmla="*/ 11907 h 1357313"/>
                <a:gd name="connsiteX1" fmla="*/ 0 w 785812"/>
                <a:gd name="connsiteY1" fmla="*/ 1357313 h 1357313"/>
                <a:gd name="connsiteX2" fmla="*/ 783431 w 785812"/>
                <a:gd name="connsiteY2" fmla="*/ 1357312 h 1357313"/>
                <a:gd name="connsiteX3" fmla="*/ 771525 w 785812"/>
                <a:gd name="connsiteY3" fmla="*/ 616744 h 1357313"/>
                <a:gd name="connsiteX4" fmla="*/ 785812 w 785812"/>
                <a:gd name="connsiteY4" fmla="*/ 0 h 1357313"/>
                <a:gd name="connsiteX5" fmla="*/ 9525 w 785812"/>
                <a:gd name="connsiteY5" fmla="*/ 11907 h 1357313"/>
                <a:gd name="connsiteX0" fmla="*/ 4762 w 785812"/>
                <a:gd name="connsiteY0" fmla="*/ 0 h 1426369"/>
                <a:gd name="connsiteX1" fmla="*/ 0 w 785812"/>
                <a:gd name="connsiteY1" fmla="*/ 1426369 h 1426369"/>
                <a:gd name="connsiteX2" fmla="*/ 783431 w 785812"/>
                <a:gd name="connsiteY2" fmla="*/ 1426368 h 1426369"/>
                <a:gd name="connsiteX3" fmla="*/ 771525 w 785812"/>
                <a:gd name="connsiteY3" fmla="*/ 685800 h 1426369"/>
                <a:gd name="connsiteX4" fmla="*/ 785812 w 785812"/>
                <a:gd name="connsiteY4" fmla="*/ 69056 h 1426369"/>
                <a:gd name="connsiteX5" fmla="*/ 4762 w 785812"/>
                <a:gd name="connsiteY5" fmla="*/ 0 h 1426369"/>
                <a:gd name="connsiteX0" fmla="*/ 2380 w 785812"/>
                <a:gd name="connsiteY0" fmla="*/ 0 h 1426369"/>
                <a:gd name="connsiteX1" fmla="*/ 0 w 785812"/>
                <a:gd name="connsiteY1" fmla="*/ 1426369 h 1426369"/>
                <a:gd name="connsiteX2" fmla="*/ 783431 w 785812"/>
                <a:gd name="connsiteY2" fmla="*/ 1426368 h 1426369"/>
                <a:gd name="connsiteX3" fmla="*/ 771525 w 785812"/>
                <a:gd name="connsiteY3" fmla="*/ 685800 h 1426369"/>
                <a:gd name="connsiteX4" fmla="*/ 785812 w 785812"/>
                <a:gd name="connsiteY4" fmla="*/ 69056 h 1426369"/>
                <a:gd name="connsiteX5" fmla="*/ 2380 w 785812"/>
                <a:gd name="connsiteY5" fmla="*/ 0 h 1426369"/>
                <a:gd name="connsiteX0" fmla="*/ 2380 w 783431"/>
                <a:gd name="connsiteY0" fmla="*/ 0 h 1426369"/>
                <a:gd name="connsiteX1" fmla="*/ 0 w 783431"/>
                <a:gd name="connsiteY1" fmla="*/ 1426369 h 1426369"/>
                <a:gd name="connsiteX2" fmla="*/ 783431 w 783431"/>
                <a:gd name="connsiteY2" fmla="*/ 1426368 h 1426369"/>
                <a:gd name="connsiteX3" fmla="*/ 771525 w 783431"/>
                <a:gd name="connsiteY3" fmla="*/ 685800 h 1426369"/>
                <a:gd name="connsiteX4" fmla="*/ 781050 w 783431"/>
                <a:gd name="connsiteY4" fmla="*/ 2381 h 1426369"/>
                <a:gd name="connsiteX5" fmla="*/ 2380 w 783431"/>
                <a:gd name="connsiteY5" fmla="*/ 0 h 1426369"/>
                <a:gd name="connsiteX0" fmla="*/ 2380 w 783431"/>
                <a:gd name="connsiteY0" fmla="*/ 0 h 1426369"/>
                <a:gd name="connsiteX1" fmla="*/ 0 w 783431"/>
                <a:gd name="connsiteY1" fmla="*/ 1426369 h 1426369"/>
                <a:gd name="connsiteX2" fmla="*/ 783431 w 783431"/>
                <a:gd name="connsiteY2" fmla="*/ 1426368 h 1426369"/>
                <a:gd name="connsiteX3" fmla="*/ 771525 w 783431"/>
                <a:gd name="connsiteY3" fmla="*/ 685800 h 1426369"/>
                <a:gd name="connsiteX4" fmla="*/ 778668 w 783431"/>
                <a:gd name="connsiteY4" fmla="*/ 0 h 1426369"/>
                <a:gd name="connsiteX5" fmla="*/ 2380 w 783431"/>
                <a:gd name="connsiteY5" fmla="*/ 0 h 1426369"/>
                <a:gd name="connsiteX0" fmla="*/ 458 w 783890"/>
                <a:gd name="connsiteY0" fmla="*/ 0 h 1426369"/>
                <a:gd name="connsiteX1" fmla="*/ 459 w 783890"/>
                <a:gd name="connsiteY1" fmla="*/ 1426369 h 1426369"/>
                <a:gd name="connsiteX2" fmla="*/ 783890 w 783890"/>
                <a:gd name="connsiteY2" fmla="*/ 1426368 h 1426369"/>
                <a:gd name="connsiteX3" fmla="*/ 771984 w 783890"/>
                <a:gd name="connsiteY3" fmla="*/ 685800 h 1426369"/>
                <a:gd name="connsiteX4" fmla="*/ 779127 w 783890"/>
                <a:gd name="connsiteY4" fmla="*/ 0 h 1426369"/>
                <a:gd name="connsiteX5" fmla="*/ 458 w 783890"/>
                <a:gd name="connsiteY5" fmla="*/ 0 h 1426369"/>
                <a:gd name="connsiteX0" fmla="*/ 458 w 783890"/>
                <a:gd name="connsiteY0" fmla="*/ 0 h 1426369"/>
                <a:gd name="connsiteX1" fmla="*/ 459 w 783890"/>
                <a:gd name="connsiteY1" fmla="*/ 1426369 h 1426369"/>
                <a:gd name="connsiteX2" fmla="*/ 783890 w 783890"/>
                <a:gd name="connsiteY2" fmla="*/ 1426368 h 1426369"/>
                <a:gd name="connsiteX3" fmla="*/ 700547 w 783890"/>
                <a:gd name="connsiteY3" fmla="*/ 683419 h 1426369"/>
                <a:gd name="connsiteX4" fmla="*/ 779127 w 783890"/>
                <a:gd name="connsiteY4" fmla="*/ 0 h 1426369"/>
                <a:gd name="connsiteX5" fmla="*/ 458 w 783890"/>
                <a:gd name="connsiteY5" fmla="*/ 0 h 1426369"/>
                <a:gd name="connsiteX0" fmla="*/ 458 w 963546"/>
                <a:gd name="connsiteY0" fmla="*/ 0 h 1426369"/>
                <a:gd name="connsiteX1" fmla="*/ 459 w 963546"/>
                <a:gd name="connsiteY1" fmla="*/ 1426369 h 1426369"/>
                <a:gd name="connsiteX2" fmla="*/ 783890 w 963546"/>
                <a:gd name="connsiteY2" fmla="*/ 1426368 h 1426369"/>
                <a:gd name="connsiteX3" fmla="*/ 700547 w 963546"/>
                <a:gd name="connsiteY3" fmla="*/ 683419 h 1426369"/>
                <a:gd name="connsiteX4" fmla="*/ 779127 w 963546"/>
                <a:gd name="connsiteY4" fmla="*/ 0 h 1426369"/>
                <a:gd name="connsiteX5" fmla="*/ 458 w 963546"/>
                <a:gd name="connsiteY5" fmla="*/ 0 h 1426369"/>
                <a:gd name="connsiteX0" fmla="*/ 458 w 1009609"/>
                <a:gd name="connsiteY0" fmla="*/ 0 h 1426369"/>
                <a:gd name="connsiteX1" fmla="*/ 459 w 1009609"/>
                <a:gd name="connsiteY1" fmla="*/ 1426369 h 1426369"/>
                <a:gd name="connsiteX2" fmla="*/ 783890 w 1009609"/>
                <a:gd name="connsiteY2" fmla="*/ 1426368 h 1426369"/>
                <a:gd name="connsiteX3" fmla="*/ 700547 w 1009609"/>
                <a:gd name="connsiteY3" fmla="*/ 683419 h 1426369"/>
                <a:gd name="connsiteX4" fmla="*/ 779127 w 1009609"/>
                <a:gd name="connsiteY4" fmla="*/ 0 h 1426369"/>
                <a:gd name="connsiteX5" fmla="*/ 458 w 1009609"/>
                <a:gd name="connsiteY5" fmla="*/ 0 h 1426369"/>
                <a:gd name="connsiteX0" fmla="*/ 458 w 1009609"/>
                <a:gd name="connsiteY0" fmla="*/ 0 h 1426369"/>
                <a:gd name="connsiteX1" fmla="*/ 459 w 1009609"/>
                <a:gd name="connsiteY1" fmla="*/ 1426369 h 1426369"/>
                <a:gd name="connsiteX2" fmla="*/ 783890 w 1009609"/>
                <a:gd name="connsiteY2" fmla="*/ 1426368 h 1426369"/>
                <a:gd name="connsiteX3" fmla="*/ 700547 w 1009609"/>
                <a:gd name="connsiteY3" fmla="*/ 683419 h 1426369"/>
                <a:gd name="connsiteX4" fmla="*/ 779127 w 1009609"/>
                <a:gd name="connsiteY4" fmla="*/ 0 h 1426369"/>
                <a:gd name="connsiteX5" fmla="*/ 458 w 1009609"/>
                <a:gd name="connsiteY5" fmla="*/ 0 h 1426369"/>
                <a:gd name="connsiteX0" fmla="*/ 458 w 1011144"/>
                <a:gd name="connsiteY0" fmla="*/ 0 h 1426369"/>
                <a:gd name="connsiteX1" fmla="*/ 459 w 1011144"/>
                <a:gd name="connsiteY1" fmla="*/ 1426369 h 1426369"/>
                <a:gd name="connsiteX2" fmla="*/ 783890 w 1011144"/>
                <a:gd name="connsiteY2" fmla="*/ 1426368 h 1426369"/>
                <a:gd name="connsiteX3" fmla="*/ 705309 w 1011144"/>
                <a:gd name="connsiteY3" fmla="*/ 671513 h 1426369"/>
                <a:gd name="connsiteX4" fmla="*/ 779127 w 1011144"/>
                <a:gd name="connsiteY4" fmla="*/ 0 h 1426369"/>
                <a:gd name="connsiteX5" fmla="*/ 458 w 1011144"/>
                <a:gd name="connsiteY5" fmla="*/ 0 h 1426369"/>
                <a:gd name="connsiteX0" fmla="*/ 458 w 1089180"/>
                <a:gd name="connsiteY0" fmla="*/ 0 h 1426369"/>
                <a:gd name="connsiteX1" fmla="*/ 459 w 1089180"/>
                <a:gd name="connsiteY1" fmla="*/ 1426369 h 1426369"/>
                <a:gd name="connsiteX2" fmla="*/ 783890 w 1089180"/>
                <a:gd name="connsiteY2" fmla="*/ 1426368 h 1426369"/>
                <a:gd name="connsiteX3" fmla="*/ 705309 w 1089180"/>
                <a:gd name="connsiteY3" fmla="*/ 671513 h 1426369"/>
                <a:gd name="connsiteX4" fmla="*/ 779127 w 1089180"/>
                <a:gd name="connsiteY4" fmla="*/ 0 h 1426369"/>
                <a:gd name="connsiteX5" fmla="*/ 458 w 1089180"/>
                <a:gd name="connsiteY5" fmla="*/ 0 h 1426369"/>
                <a:gd name="connsiteX0" fmla="*/ 458 w 1014155"/>
                <a:gd name="connsiteY0" fmla="*/ 0 h 1426369"/>
                <a:gd name="connsiteX1" fmla="*/ 459 w 1014155"/>
                <a:gd name="connsiteY1" fmla="*/ 1426369 h 1426369"/>
                <a:gd name="connsiteX2" fmla="*/ 783890 w 1014155"/>
                <a:gd name="connsiteY2" fmla="*/ 1426368 h 1426369"/>
                <a:gd name="connsiteX3" fmla="*/ 705309 w 1014155"/>
                <a:gd name="connsiteY3" fmla="*/ 671513 h 1426369"/>
                <a:gd name="connsiteX4" fmla="*/ 624345 w 1014155"/>
                <a:gd name="connsiteY4" fmla="*/ 0 h 1426369"/>
                <a:gd name="connsiteX5" fmla="*/ 458 w 1014155"/>
                <a:gd name="connsiteY5" fmla="*/ 0 h 1426369"/>
                <a:gd name="connsiteX0" fmla="*/ 458 w 1050406"/>
                <a:gd name="connsiteY0" fmla="*/ 0 h 1426369"/>
                <a:gd name="connsiteX1" fmla="*/ 459 w 1050406"/>
                <a:gd name="connsiteY1" fmla="*/ 1426369 h 1426369"/>
                <a:gd name="connsiteX2" fmla="*/ 783890 w 1050406"/>
                <a:gd name="connsiteY2" fmla="*/ 1426368 h 1426369"/>
                <a:gd name="connsiteX3" fmla="*/ 705309 w 1050406"/>
                <a:gd name="connsiteY3" fmla="*/ 671513 h 1426369"/>
                <a:gd name="connsiteX4" fmla="*/ 624345 w 1050406"/>
                <a:gd name="connsiteY4" fmla="*/ 0 h 1426369"/>
                <a:gd name="connsiteX5" fmla="*/ 458 w 1050406"/>
                <a:gd name="connsiteY5" fmla="*/ 0 h 1426369"/>
                <a:gd name="connsiteX0" fmla="*/ 458 w 1089169"/>
                <a:gd name="connsiteY0" fmla="*/ 0 h 1426369"/>
                <a:gd name="connsiteX1" fmla="*/ 459 w 1089169"/>
                <a:gd name="connsiteY1" fmla="*/ 1426369 h 1426369"/>
                <a:gd name="connsiteX2" fmla="*/ 783890 w 1089169"/>
                <a:gd name="connsiteY2" fmla="*/ 1426368 h 1426369"/>
                <a:gd name="connsiteX3" fmla="*/ 705309 w 1089169"/>
                <a:gd name="connsiteY3" fmla="*/ 671513 h 1426369"/>
                <a:gd name="connsiteX4" fmla="*/ 624345 w 1089169"/>
                <a:gd name="connsiteY4" fmla="*/ 0 h 1426369"/>
                <a:gd name="connsiteX5" fmla="*/ 458 w 1089169"/>
                <a:gd name="connsiteY5" fmla="*/ 0 h 1426369"/>
                <a:gd name="connsiteX0" fmla="*/ 458 w 1079903"/>
                <a:gd name="connsiteY0" fmla="*/ 0 h 1426369"/>
                <a:gd name="connsiteX1" fmla="*/ 459 w 1079903"/>
                <a:gd name="connsiteY1" fmla="*/ 1426369 h 1426369"/>
                <a:gd name="connsiteX2" fmla="*/ 783890 w 1079903"/>
                <a:gd name="connsiteY2" fmla="*/ 1426368 h 1426369"/>
                <a:gd name="connsiteX3" fmla="*/ 688641 w 1079903"/>
                <a:gd name="connsiteY3" fmla="*/ 676275 h 1426369"/>
                <a:gd name="connsiteX4" fmla="*/ 624345 w 1079903"/>
                <a:gd name="connsiteY4" fmla="*/ 0 h 1426369"/>
                <a:gd name="connsiteX5" fmla="*/ 458 w 1079903"/>
                <a:gd name="connsiteY5" fmla="*/ 0 h 1426369"/>
                <a:gd name="connsiteX0" fmla="*/ 458 w 1043103"/>
                <a:gd name="connsiteY0" fmla="*/ 0 h 1426369"/>
                <a:gd name="connsiteX1" fmla="*/ 459 w 1043103"/>
                <a:gd name="connsiteY1" fmla="*/ 1426369 h 1426369"/>
                <a:gd name="connsiteX2" fmla="*/ 783890 w 1043103"/>
                <a:gd name="connsiteY2" fmla="*/ 1426368 h 1426369"/>
                <a:gd name="connsiteX3" fmla="*/ 688641 w 1043103"/>
                <a:gd name="connsiteY3" fmla="*/ 676275 h 1426369"/>
                <a:gd name="connsiteX4" fmla="*/ 624345 w 1043103"/>
                <a:gd name="connsiteY4" fmla="*/ 0 h 1426369"/>
                <a:gd name="connsiteX5" fmla="*/ 458 w 1043103"/>
                <a:gd name="connsiteY5" fmla="*/ 0 h 1426369"/>
                <a:gd name="connsiteX0" fmla="*/ 458 w 1088034"/>
                <a:gd name="connsiteY0" fmla="*/ 0 h 1426369"/>
                <a:gd name="connsiteX1" fmla="*/ 459 w 1088034"/>
                <a:gd name="connsiteY1" fmla="*/ 1426369 h 1426369"/>
                <a:gd name="connsiteX2" fmla="*/ 783890 w 1088034"/>
                <a:gd name="connsiteY2" fmla="*/ 1426368 h 1426369"/>
                <a:gd name="connsiteX3" fmla="*/ 688641 w 1088034"/>
                <a:gd name="connsiteY3" fmla="*/ 676275 h 1426369"/>
                <a:gd name="connsiteX4" fmla="*/ 624345 w 1088034"/>
                <a:gd name="connsiteY4" fmla="*/ 0 h 1426369"/>
                <a:gd name="connsiteX5" fmla="*/ 458 w 1088034"/>
                <a:gd name="connsiteY5" fmla="*/ 0 h 1426369"/>
                <a:gd name="connsiteX0" fmla="*/ 458 w 1088034"/>
                <a:gd name="connsiteY0" fmla="*/ 0 h 1426369"/>
                <a:gd name="connsiteX1" fmla="*/ 459 w 1088034"/>
                <a:gd name="connsiteY1" fmla="*/ 1426369 h 1426369"/>
                <a:gd name="connsiteX2" fmla="*/ 614821 w 1088034"/>
                <a:gd name="connsiteY2" fmla="*/ 1426368 h 1426369"/>
                <a:gd name="connsiteX3" fmla="*/ 688641 w 1088034"/>
                <a:gd name="connsiteY3" fmla="*/ 676275 h 1426369"/>
                <a:gd name="connsiteX4" fmla="*/ 624345 w 1088034"/>
                <a:gd name="connsiteY4" fmla="*/ 0 h 1426369"/>
                <a:gd name="connsiteX5" fmla="*/ 458 w 1088034"/>
                <a:gd name="connsiteY5" fmla="*/ 0 h 1426369"/>
                <a:gd name="connsiteX0" fmla="*/ 458 w 1088034"/>
                <a:gd name="connsiteY0" fmla="*/ 0 h 1426373"/>
                <a:gd name="connsiteX1" fmla="*/ 459 w 1088034"/>
                <a:gd name="connsiteY1" fmla="*/ 1426369 h 1426373"/>
                <a:gd name="connsiteX2" fmla="*/ 614821 w 1088034"/>
                <a:gd name="connsiteY2" fmla="*/ 1426368 h 1426373"/>
                <a:gd name="connsiteX3" fmla="*/ 688641 w 1088034"/>
                <a:gd name="connsiteY3" fmla="*/ 676275 h 1426373"/>
                <a:gd name="connsiteX4" fmla="*/ 624345 w 1088034"/>
                <a:gd name="connsiteY4" fmla="*/ 0 h 1426373"/>
                <a:gd name="connsiteX5" fmla="*/ 458 w 1088034"/>
                <a:gd name="connsiteY5" fmla="*/ 0 h 1426373"/>
                <a:gd name="connsiteX0" fmla="*/ 458 w 1117897"/>
                <a:gd name="connsiteY0" fmla="*/ 0 h 1426373"/>
                <a:gd name="connsiteX1" fmla="*/ 459 w 1117897"/>
                <a:gd name="connsiteY1" fmla="*/ 1426369 h 1426373"/>
                <a:gd name="connsiteX2" fmla="*/ 614821 w 1117897"/>
                <a:gd name="connsiteY2" fmla="*/ 1426368 h 1426373"/>
                <a:gd name="connsiteX3" fmla="*/ 688641 w 1117897"/>
                <a:gd name="connsiteY3" fmla="*/ 676275 h 1426373"/>
                <a:gd name="connsiteX4" fmla="*/ 624345 w 1117897"/>
                <a:gd name="connsiteY4" fmla="*/ 0 h 1426373"/>
                <a:gd name="connsiteX5" fmla="*/ 458 w 1117897"/>
                <a:gd name="connsiteY5" fmla="*/ 0 h 1426373"/>
                <a:gd name="connsiteX0" fmla="*/ 458 w 1103856"/>
                <a:gd name="connsiteY0" fmla="*/ 0 h 1426369"/>
                <a:gd name="connsiteX1" fmla="*/ 459 w 1103856"/>
                <a:gd name="connsiteY1" fmla="*/ 1426369 h 1426369"/>
                <a:gd name="connsiteX2" fmla="*/ 614821 w 1103856"/>
                <a:gd name="connsiteY2" fmla="*/ 1426368 h 1426369"/>
                <a:gd name="connsiteX3" fmla="*/ 688641 w 1103856"/>
                <a:gd name="connsiteY3" fmla="*/ 676275 h 1426369"/>
                <a:gd name="connsiteX4" fmla="*/ 624345 w 1103856"/>
                <a:gd name="connsiteY4" fmla="*/ 0 h 1426369"/>
                <a:gd name="connsiteX5" fmla="*/ 458 w 1103856"/>
                <a:gd name="connsiteY5" fmla="*/ 0 h 1426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3856" h="1426369">
                  <a:moveTo>
                    <a:pt x="458" y="0"/>
                  </a:moveTo>
                  <a:cubicBezTo>
                    <a:pt x="-1129" y="475456"/>
                    <a:pt x="2046" y="950913"/>
                    <a:pt x="459" y="1426369"/>
                  </a:cubicBezTo>
                  <a:lnTo>
                    <a:pt x="614821" y="1426368"/>
                  </a:lnTo>
                  <a:cubicBezTo>
                    <a:pt x="1260934" y="1426367"/>
                    <a:pt x="1247440" y="645318"/>
                    <a:pt x="688641" y="676275"/>
                  </a:cubicBezTo>
                  <a:cubicBezTo>
                    <a:pt x="1369678" y="505618"/>
                    <a:pt x="1064877" y="1587"/>
                    <a:pt x="624345" y="0"/>
                  </a:cubicBezTo>
                  <a:lnTo>
                    <a:pt x="458" y="0"/>
                  </a:lnTo>
                  <a:close/>
                </a:path>
              </a:pathLst>
            </a:cu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2" name="Freeform 31"/>
            <p:cNvSpPr/>
            <p:nvPr/>
          </p:nvSpPr>
          <p:spPr>
            <a:xfrm>
              <a:off x="4708488" y="1290199"/>
              <a:ext cx="409960" cy="537925"/>
            </a:xfrm>
            <a:custGeom>
              <a:avLst/>
              <a:gdLst>
                <a:gd name="connsiteX0" fmla="*/ 14287 w 228600"/>
                <a:gd name="connsiteY0" fmla="*/ 0 h 511969"/>
                <a:gd name="connsiteX1" fmla="*/ 0 w 228600"/>
                <a:gd name="connsiteY1" fmla="*/ 511969 h 511969"/>
                <a:gd name="connsiteX2" fmla="*/ 228600 w 228600"/>
                <a:gd name="connsiteY2" fmla="*/ 504825 h 511969"/>
                <a:gd name="connsiteX3" fmla="*/ 226219 w 228600"/>
                <a:gd name="connsiteY3" fmla="*/ 14287 h 511969"/>
                <a:gd name="connsiteX4" fmla="*/ 14287 w 228600"/>
                <a:gd name="connsiteY4" fmla="*/ 0 h 511969"/>
                <a:gd name="connsiteX0" fmla="*/ 0 w 240507"/>
                <a:gd name="connsiteY0" fmla="*/ 0 h 533400"/>
                <a:gd name="connsiteX1" fmla="*/ 11907 w 240507"/>
                <a:gd name="connsiteY1" fmla="*/ 533400 h 533400"/>
                <a:gd name="connsiteX2" fmla="*/ 240507 w 240507"/>
                <a:gd name="connsiteY2" fmla="*/ 526256 h 533400"/>
                <a:gd name="connsiteX3" fmla="*/ 238126 w 240507"/>
                <a:gd name="connsiteY3" fmla="*/ 35718 h 533400"/>
                <a:gd name="connsiteX4" fmla="*/ 0 w 240507"/>
                <a:gd name="connsiteY4" fmla="*/ 0 h 533400"/>
                <a:gd name="connsiteX0" fmla="*/ 0 w 240507"/>
                <a:gd name="connsiteY0" fmla="*/ 0 h 526256"/>
                <a:gd name="connsiteX1" fmla="*/ 4764 w 240507"/>
                <a:gd name="connsiteY1" fmla="*/ 519112 h 526256"/>
                <a:gd name="connsiteX2" fmla="*/ 240507 w 240507"/>
                <a:gd name="connsiteY2" fmla="*/ 526256 h 526256"/>
                <a:gd name="connsiteX3" fmla="*/ 238126 w 240507"/>
                <a:gd name="connsiteY3" fmla="*/ 35718 h 526256"/>
                <a:gd name="connsiteX4" fmla="*/ 0 w 240507"/>
                <a:gd name="connsiteY4" fmla="*/ 0 h 526256"/>
                <a:gd name="connsiteX0" fmla="*/ 0 w 240507"/>
                <a:gd name="connsiteY0" fmla="*/ 0 h 526256"/>
                <a:gd name="connsiteX1" fmla="*/ 1 w 240507"/>
                <a:gd name="connsiteY1" fmla="*/ 519112 h 526256"/>
                <a:gd name="connsiteX2" fmla="*/ 240507 w 240507"/>
                <a:gd name="connsiteY2" fmla="*/ 526256 h 526256"/>
                <a:gd name="connsiteX3" fmla="*/ 238126 w 240507"/>
                <a:gd name="connsiteY3" fmla="*/ 35718 h 526256"/>
                <a:gd name="connsiteX4" fmla="*/ 0 w 240507"/>
                <a:gd name="connsiteY4" fmla="*/ 0 h 526256"/>
                <a:gd name="connsiteX0" fmla="*/ 0 w 240507"/>
                <a:gd name="connsiteY0" fmla="*/ 0 h 509587"/>
                <a:gd name="connsiteX1" fmla="*/ 1 w 240507"/>
                <a:gd name="connsiteY1" fmla="*/ 502443 h 509587"/>
                <a:gd name="connsiteX2" fmla="*/ 240507 w 240507"/>
                <a:gd name="connsiteY2" fmla="*/ 509587 h 509587"/>
                <a:gd name="connsiteX3" fmla="*/ 238126 w 240507"/>
                <a:gd name="connsiteY3" fmla="*/ 19049 h 509587"/>
                <a:gd name="connsiteX4" fmla="*/ 0 w 240507"/>
                <a:gd name="connsiteY4" fmla="*/ 0 h 509587"/>
                <a:gd name="connsiteX0" fmla="*/ 0 w 240507"/>
                <a:gd name="connsiteY0" fmla="*/ 0 h 538162"/>
                <a:gd name="connsiteX1" fmla="*/ 1 w 240507"/>
                <a:gd name="connsiteY1" fmla="*/ 531018 h 538162"/>
                <a:gd name="connsiteX2" fmla="*/ 240507 w 240507"/>
                <a:gd name="connsiteY2" fmla="*/ 538162 h 538162"/>
                <a:gd name="connsiteX3" fmla="*/ 238126 w 240507"/>
                <a:gd name="connsiteY3" fmla="*/ 47624 h 538162"/>
                <a:gd name="connsiteX4" fmla="*/ 0 w 240507"/>
                <a:gd name="connsiteY4" fmla="*/ 0 h 538162"/>
                <a:gd name="connsiteX0" fmla="*/ 0 w 240507"/>
                <a:gd name="connsiteY0" fmla="*/ 0 h 538162"/>
                <a:gd name="connsiteX1" fmla="*/ 1 w 240507"/>
                <a:gd name="connsiteY1" fmla="*/ 531018 h 538162"/>
                <a:gd name="connsiteX2" fmla="*/ 240507 w 240507"/>
                <a:gd name="connsiteY2" fmla="*/ 538162 h 538162"/>
                <a:gd name="connsiteX3" fmla="*/ 238126 w 240507"/>
                <a:gd name="connsiteY3" fmla="*/ 4762 h 538162"/>
                <a:gd name="connsiteX4" fmla="*/ 0 w 240507"/>
                <a:gd name="connsiteY4" fmla="*/ 0 h 538162"/>
                <a:gd name="connsiteX0" fmla="*/ 0 w 238151"/>
                <a:gd name="connsiteY0" fmla="*/ 0 h 538162"/>
                <a:gd name="connsiteX1" fmla="*/ 1 w 238151"/>
                <a:gd name="connsiteY1" fmla="*/ 531018 h 538162"/>
                <a:gd name="connsiteX2" fmla="*/ 221457 w 238151"/>
                <a:gd name="connsiteY2" fmla="*/ 538162 h 538162"/>
                <a:gd name="connsiteX3" fmla="*/ 238126 w 238151"/>
                <a:gd name="connsiteY3" fmla="*/ 4762 h 538162"/>
                <a:gd name="connsiteX4" fmla="*/ 0 w 238151"/>
                <a:gd name="connsiteY4" fmla="*/ 0 h 538162"/>
                <a:gd name="connsiteX0" fmla="*/ 0 w 221686"/>
                <a:gd name="connsiteY0" fmla="*/ 0 h 538162"/>
                <a:gd name="connsiteX1" fmla="*/ 1 w 221686"/>
                <a:gd name="connsiteY1" fmla="*/ 531018 h 538162"/>
                <a:gd name="connsiteX2" fmla="*/ 221457 w 221686"/>
                <a:gd name="connsiteY2" fmla="*/ 538162 h 538162"/>
                <a:gd name="connsiteX3" fmla="*/ 221457 w 221686"/>
                <a:gd name="connsiteY3" fmla="*/ 2381 h 538162"/>
                <a:gd name="connsiteX4" fmla="*/ 0 w 221686"/>
                <a:gd name="connsiteY4" fmla="*/ 0 h 538162"/>
                <a:gd name="connsiteX0" fmla="*/ 0 w 221457"/>
                <a:gd name="connsiteY0" fmla="*/ 0 h 538162"/>
                <a:gd name="connsiteX1" fmla="*/ 1 w 221457"/>
                <a:gd name="connsiteY1" fmla="*/ 531018 h 538162"/>
                <a:gd name="connsiteX2" fmla="*/ 221457 w 221457"/>
                <a:gd name="connsiteY2" fmla="*/ 538162 h 538162"/>
                <a:gd name="connsiteX3" fmla="*/ 219076 w 221457"/>
                <a:gd name="connsiteY3" fmla="*/ 2381 h 538162"/>
                <a:gd name="connsiteX4" fmla="*/ 0 w 221457"/>
                <a:gd name="connsiteY4" fmla="*/ 0 h 538162"/>
                <a:gd name="connsiteX0" fmla="*/ 0 w 221457"/>
                <a:gd name="connsiteY0" fmla="*/ 0 h 538162"/>
                <a:gd name="connsiteX1" fmla="*/ 1 w 221457"/>
                <a:gd name="connsiteY1" fmla="*/ 531018 h 538162"/>
                <a:gd name="connsiteX2" fmla="*/ 221457 w 221457"/>
                <a:gd name="connsiteY2" fmla="*/ 538162 h 538162"/>
                <a:gd name="connsiteX3" fmla="*/ 202408 w 221457"/>
                <a:gd name="connsiteY3" fmla="*/ 2381 h 538162"/>
                <a:gd name="connsiteX4" fmla="*/ 0 w 221457"/>
                <a:gd name="connsiteY4" fmla="*/ 0 h 538162"/>
                <a:gd name="connsiteX0" fmla="*/ 0 w 202637"/>
                <a:gd name="connsiteY0" fmla="*/ 0 h 533400"/>
                <a:gd name="connsiteX1" fmla="*/ 1 w 202637"/>
                <a:gd name="connsiteY1" fmla="*/ 531018 h 533400"/>
                <a:gd name="connsiteX2" fmla="*/ 202407 w 202637"/>
                <a:gd name="connsiteY2" fmla="*/ 533400 h 533400"/>
                <a:gd name="connsiteX3" fmla="*/ 202408 w 202637"/>
                <a:gd name="connsiteY3" fmla="*/ 2381 h 533400"/>
                <a:gd name="connsiteX4" fmla="*/ 0 w 202637"/>
                <a:gd name="connsiteY4" fmla="*/ 0 h 533400"/>
                <a:gd name="connsiteX0" fmla="*/ 0 w 202637"/>
                <a:gd name="connsiteY0" fmla="*/ 0 h 533400"/>
                <a:gd name="connsiteX1" fmla="*/ 1 w 202637"/>
                <a:gd name="connsiteY1" fmla="*/ 531018 h 533400"/>
                <a:gd name="connsiteX2" fmla="*/ 202407 w 202637"/>
                <a:gd name="connsiteY2" fmla="*/ 533400 h 533400"/>
                <a:gd name="connsiteX3" fmla="*/ 202408 w 202637"/>
                <a:gd name="connsiteY3" fmla="*/ 2381 h 533400"/>
                <a:gd name="connsiteX4" fmla="*/ 0 w 202637"/>
                <a:gd name="connsiteY4" fmla="*/ 0 h 533400"/>
                <a:gd name="connsiteX0" fmla="*/ 0 w 204789"/>
                <a:gd name="connsiteY0" fmla="*/ 0 h 533400"/>
                <a:gd name="connsiteX1" fmla="*/ 1 w 204789"/>
                <a:gd name="connsiteY1" fmla="*/ 531018 h 533400"/>
                <a:gd name="connsiteX2" fmla="*/ 204789 w 204789"/>
                <a:gd name="connsiteY2" fmla="*/ 533400 h 533400"/>
                <a:gd name="connsiteX3" fmla="*/ 202408 w 204789"/>
                <a:gd name="connsiteY3" fmla="*/ 2381 h 533400"/>
                <a:gd name="connsiteX4" fmla="*/ 0 w 204789"/>
                <a:gd name="connsiteY4" fmla="*/ 0 h 533400"/>
                <a:gd name="connsiteX0" fmla="*/ 0 w 204789"/>
                <a:gd name="connsiteY0" fmla="*/ 0 h 533400"/>
                <a:gd name="connsiteX1" fmla="*/ 1 w 204789"/>
                <a:gd name="connsiteY1" fmla="*/ 531018 h 533400"/>
                <a:gd name="connsiteX2" fmla="*/ 204789 w 204789"/>
                <a:gd name="connsiteY2" fmla="*/ 533400 h 533400"/>
                <a:gd name="connsiteX3" fmla="*/ 202408 w 204789"/>
                <a:gd name="connsiteY3" fmla="*/ 2381 h 533400"/>
                <a:gd name="connsiteX4" fmla="*/ 0 w 204789"/>
                <a:gd name="connsiteY4" fmla="*/ 0 h 533400"/>
                <a:gd name="connsiteX0" fmla="*/ 0 w 204789"/>
                <a:gd name="connsiteY0" fmla="*/ 1 h 533401"/>
                <a:gd name="connsiteX1" fmla="*/ 1 w 204789"/>
                <a:gd name="connsiteY1" fmla="*/ 531019 h 533401"/>
                <a:gd name="connsiteX2" fmla="*/ 204789 w 204789"/>
                <a:gd name="connsiteY2" fmla="*/ 533401 h 533401"/>
                <a:gd name="connsiteX3" fmla="*/ 202408 w 204789"/>
                <a:gd name="connsiteY3" fmla="*/ 0 h 533401"/>
                <a:gd name="connsiteX4" fmla="*/ 0 w 204789"/>
                <a:gd name="connsiteY4" fmla="*/ 1 h 533401"/>
                <a:gd name="connsiteX0" fmla="*/ 0 w 204789"/>
                <a:gd name="connsiteY0" fmla="*/ 1 h 531020"/>
                <a:gd name="connsiteX1" fmla="*/ 1 w 204789"/>
                <a:gd name="connsiteY1" fmla="*/ 531019 h 531020"/>
                <a:gd name="connsiteX2" fmla="*/ 204789 w 204789"/>
                <a:gd name="connsiteY2" fmla="*/ 531020 h 531020"/>
                <a:gd name="connsiteX3" fmla="*/ 202408 w 204789"/>
                <a:gd name="connsiteY3" fmla="*/ 0 h 531020"/>
                <a:gd name="connsiteX4" fmla="*/ 0 w 204789"/>
                <a:gd name="connsiteY4" fmla="*/ 1 h 531020"/>
                <a:gd name="connsiteX0" fmla="*/ 0 w 268557"/>
                <a:gd name="connsiteY0" fmla="*/ 1 h 531021"/>
                <a:gd name="connsiteX1" fmla="*/ 1 w 268557"/>
                <a:gd name="connsiteY1" fmla="*/ 531019 h 531021"/>
                <a:gd name="connsiteX2" fmla="*/ 204789 w 268557"/>
                <a:gd name="connsiteY2" fmla="*/ 531020 h 531021"/>
                <a:gd name="connsiteX3" fmla="*/ 202408 w 268557"/>
                <a:gd name="connsiteY3" fmla="*/ 0 h 531021"/>
                <a:gd name="connsiteX4" fmla="*/ 0 w 268557"/>
                <a:gd name="connsiteY4" fmla="*/ 1 h 531021"/>
                <a:gd name="connsiteX0" fmla="*/ 0 w 336662"/>
                <a:gd name="connsiteY0" fmla="*/ 1 h 531020"/>
                <a:gd name="connsiteX1" fmla="*/ 1 w 336662"/>
                <a:gd name="connsiteY1" fmla="*/ 531019 h 531020"/>
                <a:gd name="connsiteX2" fmla="*/ 204789 w 336662"/>
                <a:gd name="connsiteY2" fmla="*/ 531020 h 531020"/>
                <a:gd name="connsiteX3" fmla="*/ 202408 w 336662"/>
                <a:gd name="connsiteY3" fmla="*/ 0 h 531020"/>
                <a:gd name="connsiteX4" fmla="*/ 0 w 336662"/>
                <a:gd name="connsiteY4" fmla="*/ 1 h 531020"/>
                <a:gd name="connsiteX0" fmla="*/ 0 w 382070"/>
                <a:gd name="connsiteY0" fmla="*/ 1 h 531020"/>
                <a:gd name="connsiteX1" fmla="*/ 1 w 382070"/>
                <a:gd name="connsiteY1" fmla="*/ 531019 h 531020"/>
                <a:gd name="connsiteX2" fmla="*/ 204789 w 382070"/>
                <a:gd name="connsiteY2" fmla="*/ 531020 h 531020"/>
                <a:gd name="connsiteX3" fmla="*/ 202408 w 382070"/>
                <a:gd name="connsiteY3" fmla="*/ 0 h 531020"/>
                <a:gd name="connsiteX4" fmla="*/ 0 w 382070"/>
                <a:gd name="connsiteY4" fmla="*/ 1 h 531020"/>
                <a:gd name="connsiteX0" fmla="*/ 0 w 398320"/>
                <a:gd name="connsiteY0" fmla="*/ 1 h 531020"/>
                <a:gd name="connsiteX1" fmla="*/ 1 w 398320"/>
                <a:gd name="connsiteY1" fmla="*/ 531019 h 531020"/>
                <a:gd name="connsiteX2" fmla="*/ 204789 w 398320"/>
                <a:gd name="connsiteY2" fmla="*/ 531020 h 531020"/>
                <a:gd name="connsiteX3" fmla="*/ 202408 w 398320"/>
                <a:gd name="connsiteY3" fmla="*/ 0 h 531020"/>
                <a:gd name="connsiteX4" fmla="*/ 0 w 398320"/>
                <a:gd name="connsiteY4" fmla="*/ 1 h 531020"/>
                <a:gd name="connsiteX0" fmla="*/ 0 w 394705"/>
                <a:gd name="connsiteY0" fmla="*/ 1 h 531020"/>
                <a:gd name="connsiteX1" fmla="*/ 1 w 394705"/>
                <a:gd name="connsiteY1" fmla="*/ 531019 h 531020"/>
                <a:gd name="connsiteX2" fmla="*/ 204789 w 394705"/>
                <a:gd name="connsiteY2" fmla="*/ 531020 h 531020"/>
                <a:gd name="connsiteX3" fmla="*/ 202408 w 394705"/>
                <a:gd name="connsiteY3" fmla="*/ 0 h 531020"/>
                <a:gd name="connsiteX4" fmla="*/ 0 w 394705"/>
                <a:gd name="connsiteY4" fmla="*/ 1 h 531020"/>
                <a:gd name="connsiteX0" fmla="*/ 0 w 394705"/>
                <a:gd name="connsiteY0" fmla="*/ 1 h 531020"/>
                <a:gd name="connsiteX1" fmla="*/ 1 w 394705"/>
                <a:gd name="connsiteY1" fmla="*/ 531019 h 531020"/>
                <a:gd name="connsiteX2" fmla="*/ 204789 w 394705"/>
                <a:gd name="connsiteY2" fmla="*/ 531020 h 531020"/>
                <a:gd name="connsiteX3" fmla="*/ 202408 w 394705"/>
                <a:gd name="connsiteY3" fmla="*/ 0 h 531020"/>
                <a:gd name="connsiteX4" fmla="*/ 0 w 394705"/>
                <a:gd name="connsiteY4" fmla="*/ 1 h 531020"/>
                <a:gd name="connsiteX0" fmla="*/ 0 w 379045"/>
                <a:gd name="connsiteY0" fmla="*/ 1 h 531020"/>
                <a:gd name="connsiteX1" fmla="*/ 1 w 379045"/>
                <a:gd name="connsiteY1" fmla="*/ 531019 h 531020"/>
                <a:gd name="connsiteX2" fmla="*/ 204789 w 379045"/>
                <a:gd name="connsiteY2" fmla="*/ 531020 h 531020"/>
                <a:gd name="connsiteX3" fmla="*/ 169071 w 379045"/>
                <a:gd name="connsiteY3" fmla="*/ 0 h 531020"/>
                <a:gd name="connsiteX4" fmla="*/ 0 w 379045"/>
                <a:gd name="connsiteY4" fmla="*/ 1 h 531020"/>
                <a:gd name="connsiteX0" fmla="*/ 0 w 351998"/>
                <a:gd name="connsiteY0" fmla="*/ 1 h 531020"/>
                <a:gd name="connsiteX1" fmla="*/ 1 w 351998"/>
                <a:gd name="connsiteY1" fmla="*/ 531019 h 531020"/>
                <a:gd name="connsiteX2" fmla="*/ 152401 w 351998"/>
                <a:gd name="connsiteY2" fmla="*/ 531020 h 531020"/>
                <a:gd name="connsiteX3" fmla="*/ 169071 w 351998"/>
                <a:gd name="connsiteY3" fmla="*/ 0 h 531020"/>
                <a:gd name="connsiteX4" fmla="*/ 0 w 351998"/>
                <a:gd name="connsiteY4" fmla="*/ 1 h 531020"/>
                <a:gd name="connsiteX0" fmla="*/ 0 w 400499"/>
                <a:gd name="connsiteY0" fmla="*/ 1 h 531020"/>
                <a:gd name="connsiteX1" fmla="*/ 1 w 400499"/>
                <a:gd name="connsiteY1" fmla="*/ 531019 h 531020"/>
                <a:gd name="connsiteX2" fmla="*/ 152401 w 400499"/>
                <a:gd name="connsiteY2" fmla="*/ 531020 h 531020"/>
                <a:gd name="connsiteX3" fmla="*/ 169071 w 400499"/>
                <a:gd name="connsiteY3" fmla="*/ 0 h 531020"/>
                <a:gd name="connsiteX4" fmla="*/ 0 w 400499"/>
                <a:gd name="connsiteY4" fmla="*/ 1 h 531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499" h="531020">
                  <a:moveTo>
                    <a:pt x="0" y="1"/>
                  </a:moveTo>
                  <a:cubicBezTo>
                    <a:pt x="0" y="173038"/>
                    <a:pt x="1" y="357982"/>
                    <a:pt x="1" y="531019"/>
                  </a:cubicBezTo>
                  <a:lnTo>
                    <a:pt x="152401" y="531020"/>
                  </a:lnTo>
                  <a:cubicBezTo>
                    <a:pt x="534988" y="477046"/>
                    <a:pt x="422277" y="-793"/>
                    <a:pt x="169071" y="0"/>
                  </a:cubicBezTo>
                  <a:lnTo>
                    <a:pt x="0" y="1"/>
                  </a:lnTo>
                  <a:close/>
                </a:path>
              </a:pathLst>
            </a:custGeom>
            <a:solidFill>
              <a:srgbClr val="003468"/>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3" name="Freeform 32"/>
            <p:cNvSpPr/>
            <p:nvPr/>
          </p:nvSpPr>
          <p:spPr>
            <a:xfrm>
              <a:off x="4708488" y="675427"/>
              <a:ext cx="371530" cy="473891"/>
            </a:xfrm>
            <a:custGeom>
              <a:avLst/>
              <a:gdLst>
                <a:gd name="connsiteX0" fmla="*/ 14287 w 228600"/>
                <a:gd name="connsiteY0" fmla="*/ 0 h 511969"/>
                <a:gd name="connsiteX1" fmla="*/ 0 w 228600"/>
                <a:gd name="connsiteY1" fmla="*/ 511969 h 511969"/>
                <a:gd name="connsiteX2" fmla="*/ 228600 w 228600"/>
                <a:gd name="connsiteY2" fmla="*/ 504825 h 511969"/>
                <a:gd name="connsiteX3" fmla="*/ 226219 w 228600"/>
                <a:gd name="connsiteY3" fmla="*/ 14287 h 511969"/>
                <a:gd name="connsiteX4" fmla="*/ 14287 w 228600"/>
                <a:gd name="connsiteY4" fmla="*/ 0 h 511969"/>
                <a:gd name="connsiteX0" fmla="*/ 0 w 240507"/>
                <a:gd name="connsiteY0" fmla="*/ 0 h 533400"/>
                <a:gd name="connsiteX1" fmla="*/ 11907 w 240507"/>
                <a:gd name="connsiteY1" fmla="*/ 533400 h 533400"/>
                <a:gd name="connsiteX2" fmla="*/ 240507 w 240507"/>
                <a:gd name="connsiteY2" fmla="*/ 526256 h 533400"/>
                <a:gd name="connsiteX3" fmla="*/ 238126 w 240507"/>
                <a:gd name="connsiteY3" fmla="*/ 35718 h 533400"/>
                <a:gd name="connsiteX4" fmla="*/ 0 w 240507"/>
                <a:gd name="connsiteY4" fmla="*/ 0 h 533400"/>
                <a:gd name="connsiteX0" fmla="*/ 0 w 240507"/>
                <a:gd name="connsiteY0" fmla="*/ 0 h 526256"/>
                <a:gd name="connsiteX1" fmla="*/ 4764 w 240507"/>
                <a:gd name="connsiteY1" fmla="*/ 519112 h 526256"/>
                <a:gd name="connsiteX2" fmla="*/ 240507 w 240507"/>
                <a:gd name="connsiteY2" fmla="*/ 526256 h 526256"/>
                <a:gd name="connsiteX3" fmla="*/ 238126 w 240507"/>
                <a:gd name="connsiteY3" fmla="*/ 35718 h 526256"/>
                <a:gd name="connsiteX4" fmla="*/ 0 w 240507"/>
                <a:gd name="connsiteY4" fmla="*/ 0 h 526256"/>
                <a:gd name="connsiteX0" fmla="*/ 0 w 240507"/>
                <a:gd name="connsiteY0" fmla="*/ 0 h 526256"/>
                <a:gd name="connsiteX1" fmla="*/ 1 w 240507"/>
                <a:gd name="connsiteY1" fmla="*/ 519112 h 526256"/>
                <a:gd name="connsiteX2" fmla="*/ 240507 w 240507"/>
                <a:gd name="connsiteY2" fmla="*/ 526256 h 526256"/>
                <a:gd name="connsiteX3" fmla="*/ 238126 w 240507"/>
                <a:gd name="connsiteY3" fmla="*/ 35718 h 526256"/>
                <a:gd name="connsiteX4" fmla="*/ 0 w 240507"/>
                <a:gd name="connsiteY4" fmla="*/ 0 h 526256"/>
                <a:gd name="connsiteX0" fmla="*/ 0 w 240507"/>
                <a:gd name="connsiteY0" fmla="*/ 0 h 509587"/>
                <a:gd name="connsiteX1" fmla="*/ 1 w 240507"/>
                <a:gd name="connsiteY1" fmla="*/ 502443 h 509587"/>
                <a:gd name="connsiteX2" fmla="*/ 240507 w 240507"/>
                <a:gd name="connsiteY2" fmla="*/ 509587 h 509587"/>
                <a:gd name="connsiteX3" fmla="*/ 238126 w 240507"/>
                <a:gd name="connsiteY3" fmla="*/ 19049 h 509587"/>
                <a:gd name="connsiteX4" fmla="*/ 0 w 240507"/>
                <a:gd name="connsiteY4" fmla="*/ 0 h 509587"/>
                <a:gd name="connsiteX0" fmla="*/ 0 w 240507"/>
                <a:gd name="connsiteY0" fmla="*/ 0 h 538162"/>
                <a:gd name="connsiteX1" fmla="*/ 1 w 240507"/>
                <a:gd name="connsiteY1" fmla="*/ 531018 h 538162"/>
                <a:gd name="connsiteX2" fmla="*/ 240507 w 240507"/>
                <a:gd name="connsiteY2" fmla="*/ 538162 h 538162"/>
                <a:gd name="connsiteX3" fmla="*/ 238126 w 240507"/>
                <a:gd name="connsiteY3" fmla="*/ 47624 h 538162"/>
                <a:gd name="connsiteX4" fmla="*/ 0 w 240507"/>
                <a:gd name="connsiteY4" fmla="*/ 0 h 538162"/>
                <a:gd name="connsiteX0" fmla="*/ 0 w 240507"/>
                <a:gd name="connsiteY0" fmla="*/ 0 h 538162"/>
                <a:gd name="connsiteX1" fmla="*/ 1 w 240507"/>
                <a:gd name="connsiteY1" fmla="*/ 531018 h 538162"/>
                <a:gd name="connsiteX2" fmla="*/ 240507 w 240507"/>
                <a:gd name="connsiteY2" fmla="*/ 538162 h 538162"/>
                <a:gd name="connsiteX3" fmla="*/ 238126 w 240507"/>
                <a:gd name="connsiteY3" fmla="*/ 4762 h 538162"/>
                <a:gd name="connsiteX4" fmla="*/ 0 w 240507"/>
                <a:gd name="connsiteY4" fmla="*/ 0 h 538162"/>
                <a:gd name="connsiteX0" fmla="*/ 0 w 238151"/>
                <a:gd name="connsiteY0" fmla="*/ 0 h 538162"/>
                <a:gd name="connsiteX1" fmla="*/ 1 w 238151"/>
                <a:gd name="connsiteY1" fmla="*/ 531018 h 538162"/>
                <a:gd name="connsiteX2" fmla="*/ 221457 w 238151"/>
                <a:gd name="connsiteY2" fmla="*/ 538162 h 538162"/>
                <a:gd name="connsiteX3" fmla="*/ 238126 w 238151"/>
                <a:gd name="connsiteY3" fmla="*/ 4762 h 538162"/>
                <a:gd name="connsiteX4" fmla="*/ 0 w 238151"/>
                <a:gd name="connsiteY4" fmla="*/ 0 h 538162"/>
                <a:gd name="connsiteX0" fmla="*/ 0 w 221686"/>
                <a:gd name="connsiteY0" fmla="*/ 0 h 538162"/>
                <a:gd name="connsiteX1" fmla="*/ 1 w 221686"/>
                <a:gd name="connsiteY1" fmla="*/ 531018 h 538162"/>
                <a:gd name="connsiteX2" fmla="*/ 221457 w 221686"/>
                <a:gd name="connsiteY2" fmla="*/ 538162 h 538162"/>
                <a:gd name="connsiteX3" fmla="*/ 221457 w 221686"/>
                <a:gd name="connsiteY3" fmla="*/ 2381 h 538162"/>
                <a:gd name="connsiteX4" fmla="*/ 0 w 221686"/>
                <a:gd name="connsiteY4" fmla="*/ 0 h 538162"/>
                <a:gd name="connsiteX0" fmla="*/ 0 w 221457"/>
                <a:gd name="connsiteY0" fmla="*/ 0 h 538162"/>
                <a:gd name="connsiteX1" fmla="*/ 1 w 221457"/>
                <a:gd name="connsiteY1" fmla="*/ 531018 h 538162"/>
                <a:gd name="connsiteX2" fmla="*/ 221457 w 221457"/>
                <a:gd name="connsiteY2" fmla="*/ 538162 h 538162"/>
                <a:gd name="connsiteX3" fmla="*/ 219076 w 221457"/>
                <a:gd name="connsiteY3" fmla="*/ 2381 h 538162"/>
                <a:gd name="connsiteX4" fmla="*/ 0 w 221457"/>
                <a:gd name="connsiteY4" fmla="*/ 0 h 538162"/>
                <a:gd name="connsiteX0" fmla="*/ 0 w 221457"/>
                <a:gd name="connsiteY0" fmla="*/ 0 h 538162"/>
                <a:gd name="connsiteX1" fmla="*/ 1 w 221457"/>
                <a:gd name="connsiteY1" fmla="*/ 531018 h 538162"/>
                <a:gd name="connsiteX2" fmla="*/ 221457 w 221457"/>
                <a:gd name="connsiteY2" fmla="*/ 538162 h 538162"/>
                <a:gd name="connsiteX3" fmla="*/ 202408 w 221457"/>
                <a:gd name="connsiteY3" fmla="*/ 2381 h 538162"/>
                <a:gd name="connsiteX4" fmla="*/ 0 w 221457"/>
                <a:gd name="connsiteY4" fmla="*/ 0 h 538162"/>
                <a:gd name="connsiteX0" fmla="*/ 0 w 202637"/>
                <a:gd name="connsiteY0" fmla="*/ 0 h 533400"/>
                <a:gd name="connsiteX1" fmla="*/ 1 w 202637"/>
                <a:gd name="connsiteY1" fmla="*/ 531018 h 533400"/>
                <a:gd name="connsiteX2" fmla="*/ 202407 w 202637"/>
                <a:gd name="connsiteY2" fmla="*/ 533400 h 533400"/>
                <a:gd name="connsiteX3" fmla="*/ 202408 w 202637"/>
                <a:gd name="connsiteY3" fmla="*/ 2381 h 533400"/>
                <a:gd name="connsiteX4" fmla="*/ 0 w 202637"/>
                <a:gd name="connsiteY4" fmla="*/ 0 h 533400"/>
                <a:gd name="connsiteX0" fmla="*/ 0 w 202637"/>
                <a:gd name="connsiteY0" fmla="*/ 0 h 533400"/>
                <a:gd name="connsiteX1" fmla="*/ 1 w 202637"/>
                <a:gd name="connsiteY1" fmla="*/ 531018 h 533400"/>
                <a:gd name="connsiteX2" fmla="*/ 202407 w 202637"/>
                <a:gd name="connsiteY2" fmla="*/ 533400 h 533400"/>
                <a:gd name="connsiteX3" fmla="*/ 202408 w 202637"/>
                <a:gd name="connsiteY3" fmla="*/ 2381 h 533400"/>
                <a:gd name="connsiteX4" fmla="*/ 0 w 202637"/>
                <a:gd name="connsiteY4" fmla="*/ 0 h 533400"/>
                <a:gd name="connsiteX0" fmla="*/ 0 w 204789"/>
                <a:gd name="connsiteY0" fmla="*/ 0 h 533400"/>
                <a:gd name="connsiteX1" fmla="*/ 1 w 204789"/>
                <a:gd name="connsiteY1" fmla="*/ 531018 h 533400"/>
                <a:gd name="connsiteX2" fmla="*/ 204789 w 204789"/>
                <a:gd name="connsiteY2" fmla="*/ 533400 h 533400"/>
                <a:gd name="connsiteX3" fmla="*/ 202408 w 204789"/>
                <a:gd name="connsiteY3" fmla="*/ 2381 h 533400"/>
                <a:gd name="connsiteX4" fmla="*/ 0 w 204789"/>
                <a:gd name="connsiteY4" fmla="*/ 0 h 533400"/>
                <a:gd name="connsiteX0" fmla="*/ 0 w 204789"/>
                <a:gd name="connsiteY0" fmla="*/ 0 h 533400"/>
                <a:gd name="connsiteX1" fmla="*/ 1 w 204789"/>
                <a:gd name="connsiteY1" fmla="*/ 531018 h 533400"/>
                <a:gd name="connsiteX2" fmla="*/ 204789 w 204789"/>
                <a:gd name="connsiteY2" fmla="*/ 533400 h 533400"/>
                <a:gd name="connsiteX3" fmla="*/ 202408 w 204789"/>
                <a:gd name="connsiteY3" fmla="*/ 2381 h 533400"/>
                <a:gd name="connsiteX4" fmla="*/ 0 w 204789"/>
                <a:gd name="connsiteY4" fmla="*/ 0 h 533400"/>
                <a:gd name="connsiteX0" fmla="*/ 0 w 204789"/>
                <a:gd name="connsiteY0" fmla="*/ 1 h 533401"/>
                <a:gd name="connsiteX1" fmla="*/ 1 w 204789"/>
                <a:gd name="connsiteY1" fmla="*/ 531019 h 533401"/>
                <a:gd name="connsiteX2" fmla="*/ 204789 w 204789"/>
                <a:gd name="connsiteY2" fmla="*/ 533401 h 533401"/>
                <a:gd name="connsiteX3" fmla="*/ 202408 w 204789"/>
                <a:gd name="connsiteY3" fmla="*/ 0 h 533401"/>
                <a:gd name="connsiteX4" fmla="*/ 0 w 204789"/>
                <a:gd name="connsiteY4" fmla="*/ 1 h 533401"/>
                <a:gd name="connsiteX0" fmla="*/ 0 w 204789"/>
                <a:gd name="connsiteY0" fmla="*/ 1 h 531020"/>
                <a:gd name="connsiteX1" fmla="*/ 1 w 204789"/>
                <a:gd name="connsiteY1" fmla="*/ 531019 h 531020"/>
                <a:gd name="connsiteX2" fmla="*/ 204789 w 204789"/>
                <a:gd name="connsiteY2" fmla="*/ 531020 h 531020"/>
                <a:gd name="connsiteX3" fmla="*/ 202408 w 204789"/>
                <a:gd name="connsiteY3" fmla="*/ 0 h 531020"/>
                <a:gd name="connsiteX4" fmla="*/ 0 w 204789"/>
                <a:gd name="connsiteY4" fmla="*/ 1 h 531020"/>
                <a:gd name="connsiteX0" fmla="*/ 0 w 268557"/>
                <a:gd name="connsiteY0" fmla="*/ 1 h 531021"/>
                <a:gd name="connsiteX1" fmla="*/ 1 w 268557"/>
                <a:gd name="connsiteY1" fmla="*/ 531019 h 531021"/>
                <a:gd name="connsiteX2" fmla="*/ 204789 w 268557"/>
                <a:gd name="connsiteY2" fmla="*/ 531020 h 531021"/>
                <a:gd name="connsiteX3" fmla="*/ 202408 w 268557"/>
                <a:gd name="connsiteY3" fmla="*/ 0 h 531021"/>
                <a:gd name="connsiteX4" fmla="*/ 0 w 268557"/>
                <a:gd name="connsiteY4" fmla="*/ 1 h 531021"/>
                <a:gd name="connsiteX0" fmla="*/ 0 w 336662"/>
                <a:gd name="connsiteY0" fmla="*/ 1 h 531020"/>
                <a:gd name="connsiteX1" fmla="*/ 1 w 336662"/>
                <a:gd name="connsiteY1" fmla="*/ 531019 h 531020"/>
                <a:gd name="connsiteX2" fmla="*/ 204789 w 336662"/>
                <a:gd name="connsiteY2" fmla="*/ 531020 h 531020"/>
                <a:gd name="connsiteX3" fmla="*/ 202408 w 336662"/>
                <a:gd name="connsiteY3" fmla="*/ 0 h 531020"/>
                <a:gd name="connsiteX4" fmla="*/ 0 w 336662"/>
                <a:gd name="connsiteY4" fmla="*/ 1 h 531020"/>
                <a:gd name="connsiteX0" fmla="*/ 0 w 382070"/>
                <a:gd name="connsiteY0" fmla="*/ 1 h 531020"/>
                <a:gd name="connsiteX1" fmla="*/ 1 w 382070"/>
                <a:gd name="connsiteY1" fmla="*/ 531019 h 531020"/>
                <a:gd name="connsiteX2" fmla="*/ 204789 w 382070"/>
                <a:gd name="connsiteY2" fmla="*/ 531020 h 531020"/>
                <a:gd name="connsiteX3" fmla="*/ 202408 w 382070"/>
                <a:gd name="connsiteY3" fmla="*/ 0 h 531020"/>
                <a:gd name="connsiteX4" fmla="*/ 0 w 382070"/>
                <a:gd name="connsiteY4" fmla="*/ 1 h 531020"/>
                <a:gd name="connsiteX0" fmla="*/ 0 w 398320"/>
                <a:gd name="connsiteY0" fmla="*/ 1 h 531020"/>
                <a:gd name="connsiteX1" fmla="*/ 1 w 398320"/>
                <a:gd name="connsiteY1" fmla="*/ 531019 h 531020"/>
                <a:gd name="connsiteX2" fmla="*/ 204789 w 398320"/>
                <a:gd name="connsiteY2" fmla="*/ 531020 h 531020"/>
                <a:gd name="connsiteX3" fmla="*/ 202408 w 398320"/>
                <a:gd name="connsiteY3" fmla="*/ 0 h 531020"/>
                <a:gd name="connsiteX4" fmla="*/ 0 w 398320"/>
                <a:gd name="connsiteY4" fmla="*/ 1 h 531020"/>
                <a:gd name="connsiteX0" fmla="*/ 0 w 394705"/>
                <a:gd name="connsiteY0" fmla="*/ 1 h 531020"/>
                <a:gd name="connsiteX1" fmla="*/ 1 w 394705"/>
                <a:gd name="connsiteY1" fmla="*/ 531019 h 531020"/>
                <a:gd name="connsiteX2" fmla="*/ 204789 w 394705"/>
                <a:gd name="connsiteY2" fmla="*/ 531020 h 531020"/>
                <a:gd name="connsiteX3" fmla="*/ 202408 w 394705"/>
                <a:gd name="connsiteY3" fmla="*/ 0 h 531020"/>
                <a:gd name="connsiteX4" fmla="*/ 0 w 394705"/>
                <a:gd name="connsiteY4" fmla="*/ 1 h 531020"/>
                <a:gd name="connsiteX0" fmla="*/ 0 w 394705"/>
                <a:gd name="connsiteY0" fmla="*/ 1 h 531020"/>
                <a:gd name="connsiteX1" fmla="*/ 1 w 394705"/>
                <a:gd name="connsiteY1" fmla="*/ 531019 h 531020"/>
                <a:gd name="connsiteX2" fmla="*/ 204789 w 394705"/>
                <a:gd name="connsiteY2" fmla="*/ 531020 h 531020"/>
                <a:gd name="connsiteX3" fmla="*/ 202408 w 394705"/>
                <a:gd name="connsiteY3" fmla="*/ 0 h 531020"/>
                <a:gd name="connsiteX4" fmla="*/ 0 w 394705"/>
                <a:gd name="connsiteY4" fmla="*/ 1 h 531020"/>
                <a:gd name="connsiteX0" fmla="*/ 0 w 379045"/>
                <a:gd name="connsiteY0" fmla="*/ 1 h 531020"/>
                <a:gd name="connsiteX1" fmla="*/ 1 w 379045"/>
                <a:gd name="connsiteY1" fmla="*/ 531019 h 531020"/>
                <a:gd name="connsiteX2" fmla="*/ 204789 w 379045"/>
                <a:gd name="connsiteY2" fmla="*/ 531020 h 531020"/>
                <a:gd name="connsiteX3" fmla="*/ 169071 w 379045"/>
                <a:gd name="connsiteY3" fmla="*/ 0 h 531020"/>
                <a:gd name="connsiteX4" fmla="*/ 0 w 379045"/>
                <a:gd name="connsiteY4" fmla="*/ 1 h 531020"/>
                <a:gd name="connsiteX0" fmla="*/ 0 w 351998"/>
                <a:gd name="connsiteY0" fmla="*/ 1 h 531020"/>
                <a:gd name="connsiteX1" fmla="*/ 1 w 351998"/>
                <a:gd name="connsiteY1" fmla="*/ 531019 h 531020"/>
                <a:gd name="connsiteX2" fmla="*/ 152401 w 351998"/>
                <a:gd name="connsiteY2" fmla="*/ 531020 h 531020"/>
                <a:gd name="connsiteX3" fmla="*/ 169071 w 351998"/>
                <a:gd name="connsiteY3" fmla="*/ 0 h 531020"/>
                <a:gd name="connsiteX4" fmla="*/ 0 w 351998"/>
                <a:gd name="connsiteY4" fmla="*/ 1 h 531020"/>
                <a:gd name="connsiteX0" fmla="*/ 0 w 400499"/>
                <a:gd name="connsiteY0" fmla="*/ 1 h 531020"/>
                <a:gd name="connsiteX1" fmla="*/ 1 w 400499"/>
                <a:gd name="connsiteY1" fmla="*/ 531019 h 531020"/>
                <a:gd name="connsiteX2" fmla="*/ 152401 w 400499"/>
                <a:gd name="connsiteY2" fmla="*/ 531020 h 531020"/>
                <a:gd name="connsiteX3" fmla="*/ 169071 w 400499"/>
                <a:gd name="connsiteY3" fmla="*/ 0 h 531020"/>
                <a:gd name="connsiteX4" fmla="*/ 0 w 400499"/>
                <a:gd name="connsiteY4" fmla="*/ 1 h 531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499" h="531020">
                  <a:moveTo>
                    <a:pt x="0" y="1"/>
                  </a:moveTo>
                  <a:cubicBezTo>
                    <a:pt x="0" y="173038"/>
                    <a:pt x="1" y="357982"/>
                    <a:pt x="1" y="531019"/>
                  </a:cubicBezTo>
                  <a:lnTo>
                    <a:pt x="152401" y="531020"/>
                  </a:lnTo>
                  <a:cubicBezTo>
                    <a:pt x="534988" y="477046"/>
                    <a:pt x="422277" y="-793"/>
                    <a:pt x="169071" y="0"/>
                  </a:cubicBezTo>
                  <a:lnTo>
                    <a:pt x="0" y="1"/>
                  </a:lnTo>
                  <a:close/>
                </a:path>
              </a:pathLst>
            </a:custGeom>
            <a:solidFill>
              <a:srgbClr val="003468"/>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sp>
        <p:nvSpPr>
          <p:cNvPr id="34" name="TextBox 33"/>
          <p:cNvSpPr txBox="1"/>
          <p:nvPr/>
        </p:nvSpPr>
        <p:spPr>
          <a:xfrm>
            <a:off x="1936750" y="338138"/>
            <a:ext cx="2084388" cy="368300"/>
          </a:xfrm>
          <a:prstGeom prst="rect">
            <a:avLst/>
          </a:prstGeom>
          <a:noFill/>
        </p:spPr>
        <p:txBody>
          <a:bodyPr>
            <a:spAutoFit/>
          </a:bodyPr>
          <a:lstStyle/>
          <a:p>
            <a:r>
              <a:rPr lang="en-US" b="1">
                <a:solidFill>
                  <a:schemeClr val="bg1"/>
                </a:solidFill>
              </a:rPr>
              <a:t>a place of mind</a:t>
            </a:r>
            <a:endParaRPr lang="en-CA" altLang="ko-KR" sz="1400" b="1">
              <a:solidFill>
                <a:schemeClr val="bg1"/>
              </a:solidFill>
              <a:ea typeface="굴림" charset="-127"/>
            </a:endParaRPr>
          </a:p>
        </p:txBody>
      </p:sp>
      <p:sp>
        <p:nvSpPr>
          <p:cNvPr id="35" name="Rectangle 34"/>
          <p:cNvSpPr/>
          <p:nvPr/>
        </p:nvSpPr>
        <p:spPr bwMode="auto">
          <a:xfrm>
            <a:off x="4627563" y="-1588"/>
            <a:ext cx="71437" cy="1522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ko-KR">
              <a:solidFill>
                <a:srgbClr val="FFFF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323528" y="2780928"/>
            <a:ext cx="2736304" cy="2677656"/>
          </a:xfrm>
          <a:prstGeom prst="rect">
            <a:avLst/>
          </a:prstGeom>
          <a:noFill/>
          <a:ln w="9525">
            <a:noFill/>
            <a:miter lim="800000"/>
            <a:headEnd/>
            <a:tailEnd/>
          </a:ln>
        </p:spPr>
        <p:txBody>
          <a:bodyPr wrap="square">
            <a:spAutoFit/>
          </a:bodyPr>
          <a:lstStyle/>
          <a:p>
            <a:pPr marL="342900" indent="-342900">
              <a:spcBef>
                <a:spcPct val="50000"/>
              </a:spcBef>
              <a:buFontTx/>
              <a:buAutoNum type="alphaUcPeriod"/>
            </a:pPr>
            <a:r>
              <a:rPr lang="en-US" sz="2400" dirty="0" smtClean="0"/>
              <a:t>Cell wall</a:t>
            </a:r>
            <a:endParaRPr lang="en-US" sz="2400" dirty="0"/>
          </a:p>
          <a:p>
            <a:pPr marL="342900" indent="-342900">
              <a:spcBef>
                <a:spcPct val="50000"/>
              </a:spcBef>
              <a:buFontTx/>
              <a:buAutoNum type="alphaUcPeriod"/>
            </a:pPr>
            <a:r>
              <a:rPr lang="en-US" sz="2400" dirty="0" smtClean="0"/>
              <a:t>Chloroplasts</a:t>
            </a:r>
            <a:endParaRPr lang="en-US" sz="2400" dirty="0"/>
          </a:p>
          <a:p>
            <a:pPr marL="342900" indent="-342900">
              <a:spcBef>
                <a:spcPct val="50000"/>
              </a:spcBef>
              <a:buFontTx/>
              <a:buAutoNum type="alphaUcPeriod"/>
            </a:pPr>
            <a:r>
              <a:rPr lang="en-US" altLang="ko-KR" sz="2400" dirty="0" smtClean="0"/>
              <a:t>Ribosomes</a:t>
            </a:r>
          </a:p>
          <a:p>
            <a:pPr marL="342900" indent="-342900">
              <a:spcBef>
                <a:spcPct val="50000"/>
              </a:spcBef>
              <a:buFontTx/>
              <a:buAutoNum type="alphaUcPeriod"/>
            </a:pPr>
            <a:r>
              <a:rPr lang="en-US" sz="2400" dirty="0" smtClean="0"/>
              <a:t>Cytoskeleton</a:t>
            </a:r>
          </a:p>
          <a:p>
            <a:pPr marL="342900" indent="-342900">
              <a:spcBef>
                <a:spcPct val="50000"/>
              </a:spcBef>
              <a:buFontTx/>
              <a:buAutoNum type="alphaUcPeriod"/>
            </a:pPr>
            <a:r>
              <a:rPr lang="en-US" sz="2400" dirty="0" smtClean="0"/>
              <a:t>Filament</a:t>
            </a:r>
            <a:endParaRPr lang="en-US" sz="2400" dirty="0"/>
          </a:p>
        </p:txBody>
      </p:sp>
      <p:sp>
        <p:nvSpPr>
          <p:cNvPr id="19" name="Rectangle 18"/>
          <p:cNvSpPr/>
          <p:nvPr/>
        </p:nvSpPr>
        <p:spPr bwMode="auto">
          <a:xfrm>
            <a:off x="0" y="1588"/>
            <a:ext cx="9144000" cy="152400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ko-KR">
              <a:solidFill>
                <a:srgbClr val="FFFFFF"/>
              </a:solidFill>
            </a:endParaRPr>
          </a:p>
        </p:txBody>
      </p:sp>
      <p:sp>
        <p:nvSpPr>
          <p:cNvPr id="4100" name="Rectangle 16"/>
          <p:cNvSpPr>
            <a:spLocks noChangeArrowheads="1"/>
          </p:cNvSpPr>
          <p:nvPr/>
        </p:nvSpPr>
        <p:spPr bwMode="auto">
          <a:xfrm>
            <a:off x="1524000" y="0"/>
            <a:ext cx="71438" cy="1527175"/>
          </a:xfrm>
          <a:prstGeom prst="rect">
            <a:avLst/>
          </a:prstGeom>
          <a:solidFill>
            <a:schemeClr val="bg1"/>
          </a:solidFill>
          <a:ln w="9525">
            <a:noFill/>
            <a:miter lim="800000"/>
            <a:headEnd/>
            <a:tailEnd/>
          </a:ln>
        </p:spPr>
        <p:txBody>
          <a:bodyPr wrap="none" anchor="ctr"/>
          <a:lstStyle/>
          <a:p>
            <a:endParaRPr lang="en-US"/>
          </a:p>
        </p:txBody>
      </p:sp>
      <p:sp>
        <p:nvSpPr>
          <p:cNvPr id="4101" name="Rectangle 15"/>
          <p:cNvSpPr>
            <a:spLocks noChangeArrowheads="1"/>
          </p:cNvSpPr>
          <p:nvPr/>
        </p:nvSpPr>
        <p:spPr bwMode="auto">
          <a:xfrm>
            <a:off x="1800225" y="223838"/>
            <a:ext cx="5759450" cy="1079500"/>
          </a:xfrm>
          <a:prstGeom prst="rect">
            <a:avLst/>
          </a:prstGeom>
          <a:noFill/>
          <a:ln w="9525">
            <a:noFill/>
            <a:miter lim="800000"/>
            <a:headEnd/>
            <a:tailEnd/>
          </a:ln>
        </p:spPr>
        <p:txBody>
          <a:bodyPr anchor="ctr"/>
          <a:lstStyle/>
          <a:p>
            <a:r>
              <a:rPr lang="en-US" sz="3600" b="1" dirty="0" smtClean="0">
                <a:solidFill>
                  <a:schemeClr val="bg1"/>
                </a:solidFill>
              </a:rPr>
              <a:t>Question V </a:t>
            </a:r>
            <a:endParaRPr lang="en-US" sz="3600" b="1" dirty="0">
              <a:solidFill>
                <a:schemeClr val="bg1"/>
              </a:solidFill>
            </a:endParaRPr>
          </a:p>
        </p:txBody>
      </p:sp>
      <p:sp>
        <p:nvSpPr>
          <p:cNvPr id="4102" name="Text Box 10"/>
          <p:cNvSpPr txBox="1">
            <a:spLocks noChangeArrowheads="1"/>
          </p:cNvSpPr>
          <p:nvPr/>
        </p:nvSpPr>
        <p:spPr bwMode="auto">
          <a:xfrm>
            <a:off x="198665" y="1707968"/>
            <a:ext cx="8775518" cy="830997"/>
          </a:xfrm>
          <a:prstGeom prst="rect">
            <a:avLst/>
          </a:prstGeom>
          <a:noFill/>
          <a:ln w="9525">
            <a:noFill/>
            <a:miter lim="800000"/>
            <a:headEnd/>
            <a:tailEnd/>
          </a:ln>
        </p:spPr>
        <p:txBody>
          <a:bodyPr wrap="square">
            <a:spAutoFit/>
          </a:bodyPr>
          <a:lstStyle/>
          <a:p>
            <a:pPr>
              <a:spcBef>
                <a:spcPct val="50000"/>
              </a:spcBef>
            </a:pPr>
            <a:r>
              <a:rPr lang="en-CA" altLang="ko-KR" sz="2400" dirty="0" smtClean="0">
                <a:ea typeface="굴림" charset="-127"/>
              </a:rPr>
              <a:t>Which organelle or structure is </a:t>
            </a:r>
            <a:r>
              <a:rPr lang="en-CA" altLang="ko-KR" sz="2400" u="sng" dirty="0" smtClean="0">
                <a:ea typeface="굴림" charset="-127"/>
              </a:rPr>
              <a:t>ONLY</a:t>
            </a:r>
            <a:r>
              <a:rPr lang="en-CA" altLang="ko-KR" sz="2400" dirty="0" smtClean="0">
                <a:ea typeface="굴림" charset="-127"/>
              </a:rPr>
              <a:t> present in Eukaryotic plant cell?</a:t>
            </a:r>
            <a:endParaRPr lang="en-CA" altLang="ko-KR" sz="2400" dirty="0">
              <a:ea typeface="굴림" charset="-127"/>
            </a:endParaRPr>
          </a:p>
        </p:txBody>
      </p:sp>
      <p:sp>
        <p:nvSpPr>
          <p:cNvPr id="7" name="Rectangle 2"/>
          <p:cNvSpPr>
            <a:spLocks noGrp="1" noChangeArrowheads="1"/>
          </p:cNvSpPr>
          <p:nvPr>
            <p:ph type="title"/>
          </p:nvPr>
        </p:nvSpPr>
        <p:spPr>
          <a:xfrm>
            <a:off x="3036841" y="5422855"/>
            <a:ext cx="7008495" cy="1132522"/>
          </a:xfrm>
        </p:spPr>
        <p:txBody>
          <a:bodyPr/>
          <a:lstStyle/>
          <a:p>
            <a:pPr algn="l" eaLnBrk="1" hangingPunct="1"/>
            <a:r>
              <a:rPr lang="en-CA" altLang="ko-KR" sz="3600" b="1" dirty="0" smtClean="0">
                <a:solidFill>
                  <a:schemeClr val="bg1"/>
                </a:solidFill>
                <a:ea typeface="굴림" charset="-127"/>
              </a:rPr>
              <a:t>Eukaryotic Cell: Animal Cell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auto">
          <a:xfrm>
            <a:off x="0" y="0"/>
            <a:ext cx="9144000" cy="152400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ko-KR">
              <a:solidFill>
                <a:srgbClr val="FFFFFF"/>
              </a:solidFill>
            </a:endParaRPr>
          </a:p>
        </p:txBody>
      </p:sp>
      <p:sp>
        <p:nvSpPr>
          <p:cNvPr id="5123" name="Rectangle 16"/>
          <p:cNvSpPr>
            <a:spLocks noChangeArrowheads="1"/>
          </p:cNvSpPr>
          <p:nvPr/>
        </p:nvSpPr>
        <p:spPr bwMode="auto">
          <a:xfrm>
            <a:off x="1524000" y="0"/>
            <a:ext cx="71438" cy="1527175"/>
          </a:xfrm>
          <a:prstGeom prst="rect">
            <a:avLst/>
          </a:prstGeom>
          <a:solidFill>
            <a:schemeClr val="bg1"/>
          </a:solidFill>
          <a:ln w="9525">
            <a:noFill/>
            <a:miter lim="800000"/>
            <a:headEnd/>
            <a:tailEnd/>
          </a:ln>
        </p:spPr>
        <p:txBody>
          <a:bodyPr wrap="none" anchor="ctr"/>
          <a:lstStyle/>
          <a:p>
            <a:endParaRPr lang="en-US"/>
          </a:p>
        </p:txBody>
      </p:sp>
      <p:sp>
        <p:nvSpPr>
          <p:cNvPr id="5124" name="Rectangle 15"/>
          <p:cNvSpPr>
            <a:spLocks noChangeArrowheads="1"/>
          </p:cNvSpPr>
          <p:nvPr/>
        </p:nvSpPr>
        <p:spPr bwMode="auto">
          <a:xfrm>
            <a:off x="1800225" y="223838"/>
            <a:ext cx="5759450" cy="1079500"/>
          </a:xfrm>
          <a:prstGeom prst="rect">
            <a:avLst/>
          </a:prstGeom>
          <a:noFill/>
          <a:ln w="9525">
            <a:noFill/>
            <a:miter lim="800000"/>
            <a:headEnd/>
            <a:tailEnd/>
          </a:ln>
        </p:spPr>
        <p:txBody>
          <a:bodyPr anchor="ctr"/>
          <a:lstStyle/>
          <a:p>
            <a:r>
              <a:rPr lang="en-CA" altLang="ko-KR" sz="3600" b="1" dirty="0" smtClean="0">
                <a:solidFill>
                  <a:schemeClr val="bg1"/>
                </a:solidFill>
                <a:ea typeface="굴림" charset="-127"/>
              </a:rPr>
              <a:t>Solution V</a:t>
            </a:r>
            <a:endParaRPr lang="en-CA" altLang="ko-KR" sz="3600" b="1" dirty="0">
              <a:solidFill>
                <a:schemeClr val="bg1"/>
              </a:solidFill>
              <a:ea typeface="굴림" charset="-127"/>
            </a:endParaRPr>
          </a:p>
        </p:txBody>
      </p:sp>
      <p:sp>
        <p:nvSpPr>
          <p:cNvPr id="5125" name="Text Box 6"/>
          <p:cNvSpPr txBox="1">
            <a:spLocks noChangeArrowheads="1"/>
          </p:cNvSpPr>
          <p:nvPr/>
        </p:nvSpPr>
        <p:spPr bwMode="auto">
          <a:xfrm>
            <a:off x="179512" y="1844824"/>
            <a:ext cx="4246714" cy="4632037"/>
          </a:xfrm>
          <a:prstGeom prst="rect">
            <a:avLst/>
          </a:prstGeom>
          <a:noFill/>
          <a:ln w="9525">
            <a:noFill/>
            <a:miter lim="800000"/>
            <a:headEnd/>
            <a:tailEnd/>
          </a:ln>
        </p:spPr>
        <p:txBody>
          <a:bodyPr wrap="square">
            <a:spAutoFit/>
          </a:bodyPr>
          <a:lstStyle/>
          <a:p>
            <a:pPr>
              <a:spcBef>
                <a:spcPct val="50000"/>
              </a:spcBef>
            </a:pPr>
            <a:r>
              <a:rPr lang="en-CA" altLang="ko-KR" sz="2200" b="1" dirty="0">
                <a:ea typeface="굴림" charset="-127"/>
              </a:rPr>
              <a:t>Answer:</a:t>
            </a:r>
            <a:r>
              <a:rPr lang="en-CA" altLang="ko-KR" sz="2200" dirty="0">
                <a:ea typeface="굴림" charset="-127"/>
              </a:rPr>
              <a:t>  </a:t>
            </a:r>
            <a:r>
              <a:rPr lang="en-CA" altLang="ko-KR" sz="2000" dirty="0" smtClean="0">
                <a:ea typeface="굴림" charset="-127"/>
              </a:rPr>
              <a:t>B</a:t>
            </a:r>
            <a:endParaRPr lang="en-CA" altLang="ko-KR" sz="2200" dirty="0">
              <a:ea typeface="굴림" charset="-127"/>
            </a:endParaRPr>
          </a:p>
          <a:p>
            <a:pPr>
              <a:spcBef>
                <a:spcPct val="50000"/>
              </a:spcBef>
            </a:pPr>
            <a:r>
              <a:rPr lang="en-CA" altLang="ko-KR" sz="2200" b="1" dirty="0">
                <a:ea typeface="굴림" charset="-127"/>
              </a:rPr>
              <a:t>Justification</a:t>
            </a:r>
            <a:r>
              <a:rPr lang="en-CA" altLang="ko-KR" sz="2200" b="1" dirty="0" smtClean="0">
                <a:ea typeface="굴림" charset="-127"/>
              </a:rPr>
              <a:t>:</a:t>
            </a:r>
          </a:p>
          <a:p>
            <a:pPr>
              <a:spcBef>
                <a:spcPct val="50000"/>
              </a:spcBef>
            </a:pPr>
            <a:r>
              <a:rPr lang="en-CA" altLang="ko-KR" sz="2000" dirty="0" smtClean="0">
                <a:ea typeface="굴림" charset="-127"/>
              </a:rPr>
              <a:t>Chloroplast is photosynthetic organelle which only found in the eukaryotic plant cells. </a:t>
            </a:r>
          </a:p>
          <a:p>
            <a:pPr>
              <a:spcBef>
                <a:spcPct val="50000"/>
              </a:spcBef>
            </a:pPr>
            <a:r>
              <a:rPr lang="en-CA" altLang="ko-KR" sz="2000" dirty="0" smtClean="0">
                <a:ea typeface="굴림" charset="-127"/>
              </a:rPr>
              <a:t>Cell wall is found in the plant cells but also possible to find them in prokaryotic cells, too.</a:t>
            </a:r>
          </a:p>
          <a:p>
            <a:pPr>
              <a:spcBef>
                <a:spcPct val="50000"/>
              </a:spcBef>
            </a:pPr>
            <a:r>
              <a:rPr lang="en-CA" altLang="ko-KR" sz="2000" dirty="0" smtClean="0">
                <a:ea typeface="굴림" charset="-127"/>
              </a:rPr>
              <a:t>Ribosomes, Cytoskeleton, and Filament  are commonly found in all eukaryotic cells.</a:t>
            </a:r>
            <a:endParaRPr lang="en-CA" altLang="ko-KR" sz="2000" dirty="0" smtClean="0">
              <a:ea typeface="굴림" charset="-127"/>
            </a:endParaRPr>
          </a:p>
          <a:p>
            <a:pPr>
              <a:spcBef>
                <a:spcPct val="50000"/>
              </a:spcBef>
            </a:pPr>
            <a:r>
              <a:rPr lang="en-CA" altLang="ko-KR" sz="2000" dirty="0" smtClean="0">
                <a:ea typeface="굴림" charset="-127"/>
              </a:rPr>
              <a:t>Therefore, the correct answer is B.</a:t>
            </a:r>
          </a:p>
        </p:txBody>
      </p:sp>
      <p:pic>
        <p:nvPicPr>
          <p:cNvPr id="6" name="그림 5" descr="Plant Cell.jpg"/>
          <p:cNvPicPr>
            <a:picLocks noChangeAspect="1"/>
          </p:cNvPicPr>
          <p:nvPr/>
        </p:nvPicPr>
        <p:blipFill>
          <a:blip r:embed="rId3" cstate="print"/>
          <a:stretch>
            <a:fillRect/>
          </a:stretch>
        </p:blipFill>
        <p:spPr>
          <a:xfrm>
            <a:off x="4594092" y="1708619"/>
            <a:ext cx="4364377" cy="482470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직사각형 6"/>
          <p:cNvSpPr/>
          <p:nvPr/>
        </p:nvSpPr>
        <p:spPr>
          <a:xfrm>
            <a:off x="4505739" y="6550223"/>
            <a:ext cx="4426226" cy="307777"/>
          </a:xfrm>
          <a:prstGeom prst="rect">
            <a:avLst/>
          </a:prstGeom>
        </p:spPr>
        <p:txBody>
          <a:bodyPr wrap="square">
            <a:spAutoFit/>
          </a:bodyPr>
          <a:lstStyle/>
          <a:p>
            <a:r>
              <a:rPr lang="en-CA" altLang="ko-KR" sz="1400" dirty="0" smtClean="0"/>
              <a:t>Images retrieved from Campbell, Biology 6</a:t>
            </a:r>
            <a:r>
              <a:rPr lang="en-CA" altLang="ko-KR" sz="1400" baseline="30000" dirty="0" smtClean="0"/>
              <a:t>th</a:t>
            </a:r>
            <a:r>
              <a:rPr lang="en-CA" altLang="ko-KR" sz="1400" dirty="0" smtClean="0"/>
              <a:t> Edition  </a:t>
            </a:r>
            <a:endParaRPr lang="ko-KR" altLang="en-US"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323528" y="2924944"/>
            <a:ext cx="4816302" cy="2677656"/>
          </a:xfrm>
          <a:prstGeom prst="rect">
            <a:avLst/>
          </a:prstGeom>
          <a:noFill/>
          <a:ln w="9525">
            <a:noFill/>
            <a:miter lim="800000"/>
            <a:headEnd/>
            <a:tailEnd/>
          </a:ln>
        </p:spPr>
        <p:txBody>
          <a:bodyPr wrap="square">
            <a:spAutoFit/>
          </a:bodyPr>
          <a:lstStyle/>
          <a:p>
            <a:pPr marL="342900" indent="-342900">
              <a:spcBef>
                <a:spcPct val="50000"/>
              </a:spcBef>
              <a:buFontTx/>
              <a:buAutoNum type="alphaUcPeriod"/>
            </a:pPr>
            <a:r>
              <a:rPr lang="en-US" sz="2400" dirty="0" smtClean="0">
                <a:cs typeface="Arial" pitchFamily="34" charset="0"/>
              </a:rPr>
              <a:t>Bacterial</a:t>
            </a:r>
            <a:endParaRPr lang="en-US" sz="2400" dirty="0">
              <a:cs typeface="Arial" pitchFamily="34" charset="0"/>
            </a:endParaRPr>
          </a:p>
          <a:p>
            <a:pPr marL="342900" indent="-342900">
              <a:spcBef>
                <a:spcPct val="50000"/>
              </a:spcBef>
              <a:buFontTx/>
              <a:buAutoNum type="alphaUcPeriod"/>
            </a:pPr>
            <a:r>
              <a:rPr lang="en-US" sz="2400" dirty="0" smtClean="0">
                <a:cs typeface="Arial" pitchFamily="34" charset="0"/>
              </a:rPr>
              <a:t>Fungal</a:t>
            </a:r>
            <a:endParaRPr lang="en-US" sz="2400" dirty="0">
              <a:cs typeface="Arial" pitchFamily="34" charset="0"/>
            </a:endParaRPr>
          </a:p>
          <a:p>
            <a:pPr marL="342900" indent="-342900">
              <a:spcBef>
                <a:spcPct val="50000"/>
              </a:spcBef>
              <a:buFontTx/>
              <a:buAutoNum type="alphaUcPeriod"/>
            </a:pPr>
            <a:r>
              <a:rPr lang="en-US" altLang="ko-KR" sz="2400" dirty="0" smtClean="0">
                <a:cs typeface="Arial" pitchFamily="34" charset="0"/>
              </a:rPr>
              <a:t>Animal</a:t>
            </a:r>
            <a:endParaRPr lang="en-US" altLang="ko-KR" sz="2400" dirty="0" smtClean="0">
              <a:cs typeface="Arial" pitchFamily="34" charset="0"/>
            </a:endParaRPr>
          </a:p>
          <a:p>
            <a:pPr marL="342900" indent="-342900">
              <a:spcBef>
                <a:spcPct val="50000"/>
              </a:spcBef>
              <a:buFontTx/>
              <a:buAutoNum type="alphaUcPeriod"/>
            </a:pPr>
            <a:r>
              <a:rPr lang="en-US" sz="2400" dirty="0" smtClean="0">
                <a:cs typeface="Arial" pitchFamily="34" charset="0"/>
              </a:rPr>
              <a:t>Plant</a:t>
            </a:r>
            <a:endParaRPr lang="en-US" sz="2400" dirty="0" smtClean="0">
              <a:cs typeface="Arial" pitchFamily="34" charset="0"/>
            </a:endParaRPr>
          </a:p>
          <a:p>
            <a:pPr marL="342900" indent="-342900">
              <a:spcBef>
                <a:spcPct val="50000"/>
              </a:spcBef>
              <a:buFontTx/>
              <a:buAutoNum type="alphaUcPeriod"/>
            </a:pPr>
            <a:r>
              <a:rPr lang="en-CA" sz="2400" dirty="0" smtClean="0">
                <a:solidFill>
                  <a:schemeClr val="tx1">
                    <a:lumMod val="95000"/>
                    <a:lumOff val="5000"/>
                  </a:schemeClr>
                </a:solidFill>
                <a:cs typeface="Arial" pitchFamily="34" charset="0"/>
              </a:rPr>
              <a:t>More than one answer is correct</a:t>
            </a:r>
            <a:endParaRPr lang="en-US" sz="2400" dirty="0" smtClean="0">
              <a:cs typeface="Arial" pitchFamily="34" charset="0"/>
            </a:endParaRPr>
          </a:p>
        </p:txBody>
      </p:sp>
      <p:sp>
        <p:nvSpPr>
          <p:cNvPr id="19" name="Rectangle 18"/>
          <p:cNvSpPr/>
          <p:nvPr/>
        </p:nvSpPr>
        <p:spPr bwMode="auto">
          <a:xfrm>
            <a:off x="0" y="1588"/>
            <a:ext cx="9144000" cy="152400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ko-KR">
              <a:solidFill>
                <a:srgbClr val="FFFFFF"/>
              </a:solidFill>
            </a:endParaRPr>
          </a:p>
        </p:txBody>
      </p:sp>
      <p:sp>
        <p:nvSpPr>
          <p:cNvPr id="4100" name="Rectangle 16"/>
          <p:cNvSpPr>
            <a:spLocks noChangeArrowheads="1"/>
          </p:cNvSpPr>
          <p:nvPr/>
        </p:nvSpPr>
        <p:spPr bwMode="auto">
          <a:xfrm>
            <a:off x="1524000" y="0"/>
            <a:ext cx="71438" cy="1527175"/>
          </a:xfrm>
          <a:prstGeom prst="rect">
            <a:avLst/>
          </a:prstGeom>
          <a:solidFill>
            <a:schemeClr val="bg1"/>
          </a:solidFill>
          <a:ln w="9525">
            <a:noFill/>
            <a:miter lim="800000"/>
            <a:headEnd/>
            <a:tailEnd/>
          </a:ln>
        </p:spPr>
        <p:txBody>
          <a:bodyPr wrap="none" anchor="ctr"/>
          <a:lstStyle/>
          <a:p>
            <a:endParaRPr lang="en-US"/>
          </a:p>
        </p:txBody>
      </p:sp>
      <p:sp>
        <p:nvSpPr>
          <p:cNvPr id="4101" name="Rectangle 15"/>
          <p:cNvSpPr>
            <a:spLocks noChangeArrowheads="1"/>
          </p:cNvSpPr>
          <p:nvPr/>
        </p:nvSpPr>
        <p:spPr bwMode="auto">
          <a:xfrm>
            <a:off x="1800225" y="223838"/>
            <a:ext cx="5759450" cy="1079500"/>
          </a:xfrm>
          <a:prstGeom prst="rect">
            <a:avLst/>
          </a:prstGeom>
          <a:noFill/>
          <a:ln w="9525">
            <a:noFill/>
            <a:miter lim="800000"/>
            <a:headEnd/>
            <a:tailEnd/>
          </a:ln>
        </p:spPr>
        <p:txBody>
          <a:bodyPr anchor="ctr"/>
          <a:lstStyle/>
          <a:p>
            <a:r>
              <a:rPr lang="en-US" sz="3600" b="1" dirty="0" smtClean="0">
                <a:solidFill>
                  <a:schemeClr val="bg1"/>
                </a:solidFill>
              </a:rPr>
              <a:t>Question VI </a:t>
            </a:r>
            <a:endParaRPr lang="en-US" sz="3600" b="1" dirty="0">
              <a:solidFill>
                <a:schemeClr val="bg1"/>
              </a:solidFill>
            </a:endParaRPr>
          </a:p>
        </p:txBody>
      </p:sp>
      <p:sp>
        <p:nvSpPr>
          <p:cNvPr id="4102" name="Text Box 10"/>
          <p:cNvSpPr txBox="1">
            <a:spLocks noChangeArrowheads="1"/>
          </p:cNvSpPr>
          <p:nvPr/>
        </p:nvSpPr>
        <p:spPr bwMode="auto">
          <a:xfrm>
            <a:off x="198664" y="1707968"/>
            <a:ext cx="8945335" cy="461665"/>
          </a:xfrm>
          <a:prstGeom prst="rect">
            <a:avLst/>
          </a:prstGeom>
          <a:noFill/>
          <a:ln w="9525">
            <a:noFill/>
            <a:miter lim="800000"/>
            <a:headEnd/>
            <a:tailEnd/>
          </a:ln>
        </p:spPr>
        <p:txBody>
          <a:bodyPr wrap="square">
            <a:spAutoFit/>
          </a:bodyPr>
          <a:lstStyle/>
          <a:p>
            <a:pPr>
              <a:spcBef>
                <a:spcPct val="50000"/>
              </a:spcBef>
            </a:pPr>
            <a:r>
              <a:rPr lang="en-CA" altLang="ko-KR" sz="2400" dirty="0" smtClean="0">
                <a:ea typeface="굴림" charset="-127"/>
                <a:cs typeface="Arial" pitchFamily="34" charset="0"/>
              </a:rPr>
              <a:t>Cells with the rigidity (support) in the cell wall are  </a:t>
            </a:r>
            <a:r>
              <a:rPr lang="en-CA" altLang="ko-KR" sz="2400" u="sng" dirty="0" smtClean="0">
                <a:ea typeface="굴림" charset="-127"/>
                <a:cs typeface="Arial" pitchFamily="34" charset="0"/>
              </a:rPr>
              <a:t>                </a:t>
            </a:r>
            <a:r>
              <a:rPr lang="en-CA" altLang="ko-KR" sz="2400" dirty="0" smtClean="0">
                <a:ea typeface="굴림" charset="-127"/>
                <a:cs typeface="Arial" pitchFamily="34" charset="0"/>
              </a:rPr>
              <a:t> cells. </a:t>
            </a:r>
            <a:endParaRPr lang="en-CA" altLang="ko-KR" sz="2400" dirty="0">
              <a:ea typeface="굴림" charset="-127"/>
              <a:cs typeface="Arial" pitchFamily="34" charset="0"/>
            </a:endParaRPr>
          </a:p>
        </p:txBody>
      </p:sp>
      <p:sp>
        <p:nvSpPr>
          <p:cNvPr id="7" name="Rectangle 2"/>
          <p:cNvSpPr>
            <a:spLocks noGrp="1" noChangeArrowheads="1"/>
          </p:cNvSpPr>
          <p:nvPr>
            <p:ph type="title"/>
          </p:nvPr>
        </p:nvSpPr>
        <p:spPr>
          <a:xfrm>
            <a:off x="3036841" y="5422855"/>
            <a:ext cx="7008495" cy="1132522"/>
          </a:xfrm>
        </p:spPr>
        <p:txBody>
          <a:bodyPr/>
          <a:lstStyle/>
          <a:p>
            <a:pPr algn="l" eaLnBrk="1" hangingPunct="1"/>
            <a:r>
              <a:rPr lang="en-CA" altLang="ko-KR" sz="3600" b="1" dirty="0" smtClean="0">
                <a:solidFill>
                  <a:schemeClr val="bg1"/>
                </a:solidFill>
                <a:ea typeface="굴림" charset="-127"/>
              </a:rPr>
              <a:t>Eukaryotic Cell: Animal Cell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auto">
          <a:xfrm>
            <a:off x="0" y="0"/>
            <a:ext cx="9144000" cy="152400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ko-KR">
              <a:solidFill>
                <a:srgbClr val="FFFFFF"/>
              </a:solidFill>
            </a:endParaRPr>
          </a:p>
        </p:txBody>
      </p:sp>
      <p:sp>
        <p:nvSpPr>
          <p:cNvPr id="5123" name="Rectangle 16"/>
          <p:cNvSpPr>
            <a:spLocks noChangeArrowheads="1"/>
          </p:cNvSpPr>
          <p:nvPr/>
        </p:nvSpPr>
        <p:spPr bwMode="auto">
          <a:xfrm>
            <a:off x="1524000" y="0"/>
            <a:ext cx="71438" cy="1527175"/>
          </a:xfrm>
          <a:prstGeom prst="rect">
            <a:avLst/>
          </a:prstGeom>
          <a:solidFill>
            <a:schemeClr val="bg1"/>
          </a:solidFill>
          <a:ln w="9525">
            <a:noFill/>
            <a:miter lim="800000"/>
            <a:headEnd/>
            <a:tailEnd/>
          </a:ln>
        </p:spPr>
        <p:txBody>
          <a:bodyPr wrap="none" anchor="ctr"/>
          <a:lstStyle/>
          <a:p>
            <a:endParaRPr lang="en-US"/>
          </a:p>
        </p:txBody>
      </p:sp>
      <p:sp>
        <p:nvSpPr>
          <p:cNvPr id="5124" name="Rectangle 15"/>
          <p:cNvSpPr>
            <a:spLocks noChangeArrowheads="1"/>
          </p:cNvSpPr>
          <p:nvPr/>
        </p:nvSpPr>
        <p:spPr bwMode="auto">
          <a:xfrm>
            <a:off x="1800225" y="223838"/>
            <a:ext cx="5759450" cy="1079500"/>
          </a:xfrm>
          <a:prstGeom prst="rect">
            <a:avLst/>
          </a:prstGeom>
          <a:noFill/>
          <a:ln w="9525">
            <a:noFill/>
            <a:miter lim="800000"/>
            <a:headEnd/>
            <a:tailEnd/>
          </a:ln>
        </p:spPr>
        <p:txBody>
          <a:bodyPr anchor="ctr"/>
          <a:lstStyle/>
          <a:p>
            <a:r>
              <a:rPr lang="en-CA" altLang="ko-KR" sz="3600" b="1" dirty="0" smtClean="0">
                <a:solidFill>
                  <a:schemeClr val="bg1"/>
                </a:solidFill>
                <a:ea typeface="굴림" charset="-127"/>
              </a:rPr>
              <a:t>Solution VI</a:t>
            </a:r>
            <a:endParaRPr lang="en-CA" altLang="ko-KR" sz="3600" b="1" dirty="0">
              <a:solidFill>
                <a:schemeClr val="bg1"/>
              </a:solidFill>
              <a:ea typeface="굴림" charset="-127"/>
            </a:endParaRPr>
          </a:p>
        </p:txBody>
      </p:sp>
      <p:sp>
        <p:nvSpPr>
          <p:cNvPr id="5125" name="Text Box 6"/>
          <p:cNvSpPr txBox="1">
            <a:spLocks noChangeArrowheads="1"/>
          </p:cNvSpPr>
          <p:nvPr/>
        </p:nvSpPr>
        <p:spPr bwMode="auto">
          <a:xfrm>
            <a:off x="241352" y="1627667"/>
            <a:ext cx="8581807" cy="4909036"/>
          </a:xfrm>
          <a:prstGeom prst="rect">
            <a:avLst/>
          </a:prstGeom>
          <a:noFill/>
          <a:ln w="9525">
            <a:noFill/>
            <a:miter lim="800000"/>
            <a:headEnd/>
            <a:tailEnd/>
          </a:ln>
        </p:spPr>
        <p:txBody>
          <a:bodyPr wrap="square">
            <a:spAutoFit/>
          </a:bodyPr>
          <a:lstStyle/>
          <a:p>
            <a:pPr>
              <a:spcBef>
                <a:spcPct val="50000"/>
              </a:spcBef>
            </a:pPr>
            <a:r>
              <a:rPr lang="en-CA" altLang="ko-KR" sz="2000" b="1" dirty="0">
                <a:ea typeface="굴림" charset="-127"/>
                <a:cs typeface="Arial" pitchFamily="34" charset="0"/>
              </a:rPr>
              <a:t>Answer:</a:t>
            </a:r>
            <a:r>
              <a:rPr lang="en-CA" altLang="ko-KR" sz="2000" dirty="0">
                <a:ea typeface="굴림" charset="-127"/>
                <a:cs typeface="Arial" pitchFamily="34" charset="0"/>
              </a:rPr>
              <a:t>  </a:t>
            </a:r>
            <a:r>
              <a:rPr lang="en-CA" altLang="ko-KR" sz="2000" dirty="0" smtClean="0">
                <a:ea typeface="굴림" charset="-127"/>
                <a:cs typeface="Arial" pitchFamily="34" charset="0"/>
              </a:rPr>
              <a:t>D</a:t>
            </a:r>
            <a:endParaRPr lang="en-CA" altLang="ko-KR" sz="2000" dirty="0">
              <a:ea typeface="굴림" charset="-127"/>
              <a:cs typeface="Arial" pitchFamily="34" charset="0"/>
            </a:endParaRPr>
          </a:p>
          <a:p>
            <a:pPr>
              <a:spcBef>
                <a:spcPct val="50000"/>
              </a:spcBef>
            </a:pPr>
            <a:r>
              <a:rPr lang="en-CA" altLang="ko-KR" sz="2000" b="1" dirty="0">
                <a:ea typeface="굴림" charset="-127"/>
                <a:cs typeface="Arial" pitchFamily="34" charset="0"/>
              </a:rPr>
              <a:t>Justification</a:t>
            </a:r>
            <a:r>
              <a:rPr lang="en-CA" altLang="ko-KR" sz="2000" b="1" dirty="0" smtClean="0">
                <a:ea typeface="굴림" charset="-127"/>
                <a:cs typeface="Arial" pitchFamily="34" charset="0"/>
              </a:rPr>
              <a:t>:</a:t>
            </a:r>
          </a:p>
          <a:p>
            <a:pPr>
              <a:spcBef>
                <a:spcPct val="50000"/>
              </a:spcBef>
            </a:pPr>
            <a:r>
              <a:rPr lang="en-CA" altLang="ko-KR" sz="2000" dirty="0" smtClean="0">
                <a:ea typeface="굴림" charset="-127"/>
                <a:cs typeface="Arial" pitchFamily="34" charset="0"/>
              </a:rPr>
              <a:t>For this question, we first need to think about how the animals and plants grow.</a:t>
            </a:r>
          </a:p>
          <a:p>
            <a:pPr>
              <a:spcBef>
                <a:spcPct val="50000"/>
              </a:spcBef>
            </a:pPr>
            <a:r>
              <a:rPr lang="en-CA" altLang="ko-KR" sz="2000" dirty="0" smtClean="0">
                <a:ea typeface="굴림" charset="-127"/>
                <a:cs typeface="Arial" pitchFamily="34" charset="0"/>
              </a:rPr>
              <a:t>Plants are self-supporting (No endoskeleton) and it`s tissues/ skin grow upright, however, animals have endoskeleton and their tissues/skin can expanded to any directions. </a:t>
            </a:r>
          </a:p>
          <a:p>
            <a:pPr>
              <a:spcBef>
                <a:spcPct val="50000"/>
              </a:spcBef>
            </a:pPr>
            <a:r>
              <a:rPr lang="en-CA" altLang="ko-KR" sz="2000" dirty="0" smtClean="0">
                <a:ea typeface="굴림" charset="-127"/>
                <a:cs typeface="Arial" pitchFamily="34" charset="0"/>
              </a:rPr>
              <a:t>Therefore, cell walls are used by plant cells for the rigidity, so the plant can self-support while it grow upright.</a:t>
            </a:r>
          </a:p>
          <a:p>
            <a:pPr>
              <a:spcBef>
                <a:spcPct val="50000"/>
              </a:spcBef>
            </a:pPr>
            <a:r>
              <a:rPr lang="en-CA" altLang="ko-KR" sz="2000" dirty="0" smtClean="0">
                <a:ea typeface="굴림" charset="-127"/>
                <a:cs typeface="Arial" pitchFamily="34" charset="0"/>
              </a:rPr>
              <a:t>Also some of the bacteria cells and fungi have cell walls to protect themselves from water loss or other functions. </a:t>
            </a:r>
            <a:endParaRPr lang="en-CA" altLang="ko-KR" sz="2000" dirty="0" smtClean="0">
              <a:ea typeface="굴림" charset="-127"/>
              <a:cs typeface="Arial" pitchFamily="34" charset="0"/>
            </a:endParaRPr>
          </a:p>
          <a:p>
            <a:pPr>
              <a:spcBef>
                <a:spcPct val="50000"/>
              </a:spcBef>
            </a:pPr>
            <a:r>
              <a:rPr lang="en-CA" altLang="ko-KR" sz="2000" dirty="0" smtClean="0">
                <a:ea typeface="굴림" charset="-127"/>
                <a:cs typeface="Arial" pitchFamily="34" charset="0"/>
              </a:rPr>
              <a:t>Therefore, the correct answer is </a:t>
            </a:r>
            <a:r>
              <a:rPr lang="en-CA" altLang="ko-KR" sz="2000" dirty="0" smtClean="0">
                <a:ea typeface="굴림" charset="-127"/>
                <a:cs typeface="Arial" pitchFamily="34" charset="0"/>
              </a:rPr>
              <a:t>D.</a:t>
            </a:r>
            <a:endParaRPr lang="en-CA" altLang="ko-KR" sz="2000" dirty="0" smtClean="0">
              <a:ea typeface="굴림" charset="-127"/>
              <a:cs typeface="Arial" pitchFamily="34" charset="0"/>
            </a:endParaRPr>
          </a:p>
          <a:p>
            <a:pPr>
              <a:spcBef>
                <a:spcPct val="50000"/>
              </a:spcBef>
            </a:pPr>
            <a:r>
              <a:rPr lang="en-CA" altLang="ko-KR" sz="2200" dirty="0" smtClean="0">
                <a:ea typeface="굴림" charset="-127"/>
              </a:rPr>
              <a:t>  </a:t>
            </a:r>
            <a:endParaRPr lang="en-CA" altLang="ko-KR" sz="2200" dirty="0" smtClean="0">
              <a:ea typeface="굴림" charset="-127"/>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noFill/>
          <a:ln w="57150">
            <a:solidFill>
              <a:srgbClr val="00346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ko-KR">
              <a:solidFill>
                <a:srgbClr val="FFFFFF"/>
              </a:solidFill>
            </a:endParaRPr>
          </a:p>
        </p:txBody>
      </p:sp>
      <p:sp>
        <p:nvSpPr>
          <p:cNvPr id="19" name="Rectangle 18"/>
          <p:cNvSpPr/>
          <p:nvPr/>
        </p:nvSpPr>
        <p:spPr bwMode="auto">
          <a:xfrm>
            <a:off x="0" y="0"/>
            <a:ext cx="9144000" cy="152400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ko-KR" dirty="0">
              <a:solidFill>
                <a:srgbClr val="FFFFFF"/>
              </a:solidFill>
            </a:endParaRPr>
          </a:p>
        </p:txBody>
      </p:sp>
      <p:sp>
        <p:nvSpPr>
          <p:cNvPr id="3076" name="Rectangle 16"/>
          <p:cNvSpPr>
            <a:spLocks noChangeArrowheads="1"/>
          </p:cNvSpPr>
          <p:nvPr/>
        </p:nvSpPr>
        <p:spPr bwMode="auto">
          <a:xfrm>
            <a:off x="1524000" y="0"/>
            <a:ext cx="71438" cy="1527175"/>
          </a:xfrm>
          <a:prstGeom prst="rect">
            <a:avLst/>
          </a:prstGeom>
          <a:solidFill>
            <a:schemeClr val="bg1"/>
          </a:solidFill>
          <a:ln w="9525">
            <a:noFill/>
            <a:miter lim="800000"/>
            <a:headEnd/>
            <a:tailEnd/>
          </a:ln>
        </p:spPr>
        <p:txBody>
          <a:bodyPr wrap="none" anchor="ctr"/>
          <a:lstStyle/>
          <a:p>
            <a:endParaRPr lang="en-US"/>
          </a:p>
        </p:txBody>
      </p:sp>
      <p:sp>
        <p:nvSpPr>
          <p:cNvPr id="3077" name="Rectangle 2"/>
          <p:cNvSpPr>
            <a:spLocks noGrp="1" noChangeArrowheads="1"/>
          </p:cNvSpPr>
          <p:nvPr>
            <p:ph type="title"/>
          </p:nvPr>
        </p:nvSpPr>
        <p:spPr>
          <a:xfrm>
            <a:off x="1789611" y="274638"/>
            <a:ext cx="5865223" cy="1143000"/>
          </a:xfrm>
        </p:spPr>
        <p:txBody>
          <a:bodyPr/>
          <a:lstStyle/>
          <a:p>
            <a:pPr algn="l" eaLnBrk="1" hangingPunct="1"/>
            <a:r>
              <a:rPr lang="en-CA" altLang="ko-KR" sz="3600" b="1" dirty="0" smtClean="0">
                <a:solidFill>
                  <a:schemeClr val="bg1"/>
                </a:solidFill>
                <a:ea typeface="굴림" charset="-127"/>
              </a:rPr>
              <a:t>Review: Types of Cells</a:t>
            </a:r>
          </a:p>
        </p:txBody>
      </p:sp>
      <p:pic>
        <p:nvPicPr>
          <p:cNvPr id="8" name="내용 개체 틀 7" descr="Procaryotic vs eucaryotic.jpg"/>
          <p:cNvPicPr>
            <a:picLocks noGrp="1" noChangeAspect="1"/>
          </p:cNvPicPr>
          <p:nvPr>
            <p:ph sz="half" idx="1"/>
          </p:nvPr>
        </p:nvPicPr>
        <p:blipFill>
          <a:blip r:embed="rId3" cstate="print"/>
          <a:stretch>
            <a:fillRect/>
          </a:stretch>
        </p:blipFill>
        <p:spPr>
          <a:xfrm>
            <a:off x="300445" y="1724297"/>
            <a:ext cx="5434149" cy="479406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9" name="내용 개체 틀 8"/>
          <p:cNvSpPr>
            <a:spLocks noGrp="1"/>
          </p:cNvSpPr>
          <p:nvPr>
            <p:ph sz="half" idx="2"/>
          </p:nvPr>
        </p:nvSpPr>
        <p:spPr>
          <a:xfrm>
            <a:off x="5917476" y="2468878"/>
            <a:ext cx="2625634" cy="1828801"/>
          </a:xfrm>
        </p:spPr>
        <p:txBody>
          <a:bodyPr/>
          <a:lstStyle/>
          <a:p>
            <a:pPr algn="ctr">
              <a:buNone/>
            </a:pPr>
            <a:r>
              <a:rPr lang="en-CA" sz="2400" dirty="0" smtClean="0">
                <a:solidFill>
                  <a:srgbClr val="FF0000"/>
                </a:solidFill>
              </a:rPr>
              <a:t>Do you see similarities and differences in these cells?</a:t>
            </a:r>
            <a:endParaRPr lang="en-CA" sz="2400" dirty="0">
              <a:solidFill>
                <a:srgbClr val="FF0000"/>
              </a:solidFill>
            </a:endParaRPr>
          </a:p>
        </p:txBody>
      </p:sp>
      <p:sp>
        <p:nvSpPr>
          <p:cNvPr id="13" name="구름 모양 설명선 12"/>
          <p:cNvSpPr/>
          <p:nvPr/>
        </p:nvSpPr>
        <p:spPr>
          <a:xfrm>
            <a:off x="6008914" y="2142309"/>
            <a:ext cx="2952206" cy="2416628"/>
          </a:xfrm>
          <a:prstGeom prst="cloudCallou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noFill/>
          <a:ln w="57150">
            <a:solidFill>
              <a:srgbClr val="00346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ko-KR">
              <a:solidFill>
                <a:srgbClr val="FFFFFF"/>
              </a:solidFill>
            </a:endParaRPr>
          </a:p>
        </p:txBody>
      </p:sp>
      <p:sp>
        <p:nvSpPr>
          <p:cNvPr id="19" name="Rectangle 18"/>
          <p:cNvSpPr/>
          <p:nvPr/>
        </p:nvSpPr>
        <p:spPr bwMode="auto">
          <a:xfrm>
            <a:off x="0" y="1588"/>
            <a:ext cx="9144000" cy="152400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ko-KR" dirty="0">
              <a:solidFill>
                <a:srgbClr val="FFFFFF"/>
              </a:solidFill>
            </a:endParaRPr>
          </a:p>
        </p:txBody>
      </p:sp>
      <p:sp>
        <p:nvSpPr>
          <p:cNvPr id="3076" name="Rectangle 16"/>
          <p:cNvSpPr>
            <a:spLocks noChangeArrowheads="1"/>
          </p:cNvSpPr>
          <p:nvPr/>
        </p:nvSpPr>
        <p:spPr bwMode="auto">
          <a:xfrm>
            <a:off x="1524000" y="0"/>
            <a:ext cx="71438" cy="1527175"/>
          </a:xfrm>
          <a:prstGeom prst="rect">
            <a:avLst/>
          </a:prstGeom>
          <a:solidFill>
            <a:schemeClr val="bg1"/>
          </a:solidFill>
          <a:ln w="9525">
            <a:noFill/>
            <a:miter lim="800000"/>
            <a:headEnd/>
            <a:tailEnd/>
          </a:ln>
        </p:spPr>
        <p:txBody>
          <a:bodyPr wrap="none" anchor="ctr"/>
          <a:lstStyle/>
          <a:p>
            <a:endParaRPr lang="en-US"/>
          </a:p>
        </p:txBody>
      </p:sp>
      <p:sp>
        <p:nvSpPr>
          <p:cNvPr id="3077" name="Rectangle 2"/>
          <p:cNvSpPr>
            <a:spLocks noGrp="1" noChangeArrowheads="1"/>
          </p:cNvSpPr>
          <p:nvPr>
            <p:ph type="title"/>
          </p:nvPr>
        </p:nvSpPr>
        <p:spPr>
          <a:xfrm>
            <a:off x="1630016" y="223377"/>
            <a:ext cx="7235688" cy="1096961"/>
          </a:xfrm>
        </p:spPr>
        <p:txBody>
          <a:bodyPr/>
          <a:lstStyle/>
          <a:p>
            <a:pPr algn="l" eaLnBrk="1" hangingPunct="1"/>
            <a:r>
              <a:rPr lang="en-CA" altLang="ko-KR" sz="2400" b="1" dirty="0" smtClean="0">
                <a:solidFill>
                  <a:schemeClr val="bg1"/>
                </a:solidFill>
                <a:ea typeface="굴림" charset="-127"/>
              </a:rPr>
              <a:t>Review: Prokaryotic Cell vs. Eukaryotic Cell</a:t>
            </a:r>
          </a:p>
        </p:txBody>
      </p:sp>
      <p:pic>
        <p:nvPicPr>
          <p:cNvPr id="11" name="내용 개체 틀 10" descr="table.jpg"/>
          <p:cNvPicPr>
            <a:picLocks noGrp="1" noChangeAspect="1"/>
          </p:cNvPicPr>
          <p:nvPr>
            <p:ph idx="1"/>
          </p:nvPr>
        </p:nvPicPr>
        <p:blipFill>
          <a:blip r:embed="rId3" cstate="print"/>
          <a:stretch>
            <a:fillRect/>
          </a:stretch>
        </p:blipFill>
        <p:spPr>
          <a:xfrm>
            <a:off x="0" y="1675015"/>
            <a:ext cx="9144000" cy="5182985"/>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179512" y="3068960"/>
            <a:ext cx="8208912" cy="2677656"/>
          </a:xfrm>
          <a:prstGeom prst="rect">
            <a:avLst/>
          </a:prstGeom>
          <a:noFill/>
          <a:ln w="9525">
            <a:noFill/>
            <a:miter lim="800000"/>
            <a:headEnd/>
            <a:tailEnd/>
          </a:ln>
        </p:spPr>
        <p:txBody>
          <a:bodyPr wrap="square">
            <a:spAutoFit/>
          </a:bodyPr>
          <a:lstStyle/>
          <a:p>
            <a:pPr marL="342900" indent="-342900">
              <a:spcBef>
                <a:spcPct val="50000"/>
              </a:spcBef>
              <a:buFontTx/>
              <a:buAutoNum type="alphaUcPeriod"/>
            </a:pPr>
            <a:r>
              <a:rPr lang="en-US" sz="2400" dirty="0" smtClean="0"/>
              <a:t>a  single layer of </a:t>
            </a:r>
            <a:r>
              <a:rPr lang="en-US" sz="2400" dirty="0" smtClean="0"/>
              <a:t>lipids</a:t>
            </a:r>
            <a:endParaRPr lang="en-US" sz="2400" dirty="0" smtClean="0"/>
          </a:p>
          <a:p>
            <a:pPr marL="342900" indent="-342900">
              <a:spcBef>
                <a:spcPct val="50000"/>
              </a:spcBef>
              <a:buFontTx/>
              <a:buAutoNum type="alphaUcPeriod"/>
            </a:pPr>
            <a:r>
              <a:rPr lang="en-US" sz="2400" dirty="0" smtClean="0"/>
              <a:t>a protein bilayer</a:t>
            </a:r>
            <a:endParaRPr lang="en-US" sz="2400" dirty="0"/>
          </a:p>
          <a:p>
            <a:pPr marL="342900" indent="-342900">
              <a:spcBef>
                <a:spcPct val="50000"/>
              </a:spcBef>
              <a:buFontTx/>
              <a:buAutoNum type="alphaUcPeriod"/>
            </a:pPr>
            <a:r>
              <a:rPr lang="en-CA" sz="2400" dirty="0" smtClean="0"/>
              <a:t>a </a:t>
            </a:r>
            <a:r>
              <a:rPr lang="en-CA" sz="2400" dirty="0" smtClean="0"/>
              <a:t>phospholipids </a:t>
            </a:r>
            <a:r>
              <a:rPr lang="en-CA" sz="2400" dirty="0" smtClean="0"/>
              <a:t>bilayer with embedded proteins</a:t>
            </a:r>
            <a:endParaRPr lang="en-CA" sz="2400" dirty="0" smtClean="0"/>
          </a:p>
          <a:p>
            <a:pPr marL="342900" indent="-342900">
              <a:spcBef>
                <a:spcPct val="50000"/>
              </a:spcBef>
              <a:buFontTx/>
              <a:buAutoNum type="alphaUcPeriod"/>
            </a:pPr>
            <a:r>
              <a:rPr lang="en-US" sz="2400" dirty="0" smtClean="0"/>
              <a:t>a phospholipid single layer with embedded proteins</a:t>
            </a:r>
          </a:p>
          <a:p>
            <a:pPr marL="342900" indent="-342900">
              <a:spcBef>
                <a:spcPct val="50000"/>
              </a:spcBef>
              <a:buFontTx/>
              <a:buAutoNum type="alphaUcPeriod"/>
            </a:pPr>
            <a:r>
              <a:rPr lang="en-US" sz="2400" dirty="0" smtClean="0"/>
              <a:t>two layers of phospholipids with protein embedded </a:t>
            </a:r>
            <a:r>
              <a:rPr lang="en-US" sz="2400" dirty="0" smtClean="0"/>
              <a:t>outside</a:t>
            </a:r>
            <a:endParaRPr lang="en-US" sz="2400" dirty="0"/>
          </a:p>
        </p:txBody>
      </p:sp>
      <p:sp>
        <p:nvSpPr>
          <p:cNvPr id="19" name="Rectangle 18"/>
          <p:cNvSpPr/>
          <p:nvPr/>
        </p:nvSpPr>
        <p:spPr bwMode="auto">
          <a:xfrm>
            <a:off x="0" y="1588"/>
            <a:ext cx="9144000" cy="152400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ko-KR">
              <a:solidFill>
                <a:srgbClr val="FFFFFF"/>
              </a:solidFill>
            </a:endParaRPr>
          </a:p>
        </p:txBody>
      </p:sp>
      <p:sp>
        <p:nvSpPr>
          <p:cNvPr id="4100" name="Rectangle 16"/>
          <p:cNvSpPr>
            <a:spLocks noChangeArrowheads="1"/>
          </p:cNvSpPr>
          <p:nvPr/>
        </p:nvSpPr>
        <p:spPr bwMode="auto">
          <a:xfrm>
            <a:off x="1524000" y="0"/>
            <a:ext cx="71438" cy="1527175"/>
          </a:xfrm>
          <a:prstGeom prst="rect">
            <a:avLst/>
          </a:prstGeom>
          <a:solidFill>
            <a:schemeClr val="bg1"/>
          </a:solidFill>
          <a:ln w="9525">
            <a:noFill/>
            <a:miter lim="800000"/>
            <a:headEnd/>
            <a:tailEnd/>
          </a:ln>
        </p:spPr>
        <p:txBody>
          <a:bodyPr wrap="none" anchor="ctr"/>
          <a:lstStyle/>
          <a:p>
            <a:endParaRPr lang="en-US"/>
          </a:p>
        </p:txBody>
      </p:sp>
      <p:sp>
        <p:nvSpPr>
          <p:cNvPr id="4101" name="Rectangle 15"/>
          <p:cNvSpPr>
            <a:spLocks noChangeArrowheads="1"/>
          </p:cNvSpPr>
          <p:nvPr/>
        </p:nvSpPr>
        <p:spPr bwMode="auto">
          <a:xfrm>
            <a:off x="1800225" y="223838"/>
            <a:ext cx="5759450" cy="1079500"/>
          </a:xfrm>
          <a:prstGeom prst="rect">
            <a:avLst/>
          </a:prstGeom>
          <a:noFill/>
          <a:ln w="9525">
            <a:noFill/>
            <a:miter lim="800000"/>
            <a:headEnd/>
            <a:tailEnd/>
          </a:ln>
        </p:spPr>
        <p:txBody>
          <a:bodyPr anchor="ctr"/>
          <a:lstStyle/>
          <a:p>
            <a:r>
              <a:rPr lang="en-US" sz="3600" b="1" dirty="0" smtClean="0">
                <a:solidFill>
                  <a:schemeClr val="bg1"/>
                </a:solidFill>
              </a:rPr>
              <a:t>Question VII</a:t>
            </a:r>
            <a:endParaRPr lang="en-US" sz="3600" b="1" dirty="0">
              <a:solidFill>
                <a:schemeClr val="bg1"/>
              </a:solidFill>
            </a:endParaRPr>
          </a:p>
        </p:txBody>
      </p:sp>
      <p:sp>
        <p:nvSpPr>
          <p:cNvPr id="4102" name="Text Box 10"/>
          <p:cNvSpPr txBox="1">
            <a:spLocks noChangeArrowheads="1"/>
          </p:cNvSpPr>
          <p:nvPr/>
        </p:nvSpPr>
        <p:spPr bwMode="auto">
          <a:xfrm>
            <a:off x="169628" y="1655150"/>
            <a:ext cx="8530045" cy="830997"/>
          </a:xfrm>
          <a:prstGeom prst="rect">
            <a:avLst/>
          </a:prstGeom>
          <a:noFill/>
          <a:ln w="9525">
            <a:noFill/>
            <a:miter lim="800000"/>
            <a:headEnd/>
            <a:tailEnd/>
          </a:ln>
        </p:spPr>
        <p:txBody>
          <a:bodyPr wrap="square">
            <a:spAutoFit/>
          </a:bodyPr>
          <a:lstStyle/>
          <a:p>
            <a:pPr>
              <a:spcBef>
                <a:spcPct val="50000"/>
              </a:spcBef>
            </a:pPr>
            <a:r>
              <a:rPr lang="en-CA" altLang="ko-KR" sz="2400" dirty="0" smtClean="0">
                <a:ea typeface="굴림" charset="-127"/>
              </a:rPr>
              <a:t>The fluid mosaic model describes the plasma membrane as consisting of </a:t>
            </a:r>
            <a:endParaRPr lang="en-CA" altLang="ko-KR" sz="2400" dirty="0" smtClean="0">
              <a:ea typeface="굴림" charset="-127"/>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auto">
          <a:xfrm>
            <a:off x="0" y="1588"/>
            <a:ext cx="9144000" cy="152400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ko-KR">
              <a:solidFill>
                <a:srgbClr val="FFFFFF"/>
              </a:solidFill>
            </a:endParaRPr>
          </a:p>
        </p:txBody>
      </p:sp>
      <p:sp>
        <p:nvSpPr>
          <p:cNvPr id="5123" name="Rectangle 16"/>
          <p:cNvSpPr>
            <a:spLocks noChangeArrowheads="1"/>
          </p:cNvSpPr>
          <p:nvPr/>
        </p:nvSpPr>
        <p:spPr bwMode="auto">
          <a:xfrm>
            <a:off x="1524000" y="0"/>
            <a:ext cx="71438" cy="1527175"/>
          </a:xfrm>
          <a:prstGeom prst="rect">
            <a:avLst/>
          </a:prstGeom>
          <a:solidFill>
            <a:schemeClr val="bg1"/>
          </a:solidFill>
          <a:ln w="9525">
            <a:noFill/>
            <a:miter lim="800000"/>
            <a:headEnd/>
            <a:tailEnd/>
          </a:ln>
        </p:spPr>
        <p:txBody>
          <a:bodyPr wrap="none" anchor="ctr"/>
          <a:lstStyle/>
          <a:p>
            <a:endParaRPr lang="en-US"/>
          </a:p>
        </p:txBody>
      </p:sp>
      <p:sp>
        <p:nvSpPr>
          <p:cNvPr id="5124" name="Rectangle 15"/>
          <p:cNvSpPr>
            <a:spLocks noChangeArrowheads="1"/>
          </p:cNvSpPr>
          <p:nvPr/>
        </p:nvSpPr>
        <p:spPr bwMode="auto">
          <a:xfrm>
            <a:off x="1800225" y="223838"/>
            <a:ext cx="5759450" cy="1079500"/>
          </a:xfrm>
          <a:prstGeom prst="rect">
            <a:avLst/>
          </a:prstGeom>
          <a:noFill/>
          <a:ln w="9525">
            <a:noFill/>
            <a:miter lim="800000"/>
            <a:headEnd/>
            <a:tailEnd/>
          </a:ln>
        </p:spPr>
        <p:txBody>
          <a:bodyPr anchor="ctr"/>
          <a:lstStyle/>
          <a:p>
            <a:r>
              <a:rPr lang="en-CA" altLang="ko-KR" sz="3600" b="1" dirty="0" smtClean="0">
                <a:solidFill>
                  <a:schemeClr val="bg1"/>
                </a:solidFill>
                <a:ea typeface="굴림" charset="-127"/>
              </a:rPr>
              <a:t>Solution VII</a:t>
            </a:r>
            <a:endParaRPr lang="en-CA" altLang="ko-KR" sz="3600" b="1" dirty="0">
              <a:solidFill>
                <a:schemeClr val="bg1"/>
              </a:solidFill>
              <a:ea typeface="굴림" charset="-127"/>
            </a:endParaRPr>
          </a:p>
        </p:txBody>
      </p:sp>
      <p:sp>
        <p:nvSpPr>
          <p:cNvPr id="5125" name="Text Box 6"/>
          <p:cNvSpPr txBox="1">
            <a:spLocks noChangeArrowheads="1"/>
          </p:cNvSpPr>
          <p:nvPr/>
        </p:nvSpPr>
        <p:spPr bwMode="auto">
          <a:xfrm>
            <a:off x="0" y="1584615"/>
            <a:ext cx="8892480" cy="1708160"/>
          </a:xfrm>
          <a:prstGeom prst="rect">
            <a:avLst/>
          </a:prstGeom>
          <a:noFill/>
          <a:ln w="9525">
            <a:noFill/>
            <a:miter lim="800000"/>
            <a:headEnd/>
            <a:tailEnd/>
          </a:ln>
        </p:spPr>
        <p:txBody>
          <a:bodyPr wrap="square">
            <a:spAutoFit/>
          </a:bodyPr>
          <a:lstStyle/>
          <a:p>
            <a:pPr>
              <a:spcBef>
                <a:spcPct val="50000"/>
              </a:spcBef>
            </a:pPr>
            <a:r>
              <a:rPr lang="en-CA" altLang="ko-KR" sz="2200" b="1" dirty="0">
                <a:ea typeface="굴림" charset="-127"/>
              </a:rPr>
              <a:t>Answer:</a:t>
            </a:r>
            <a:r>
              <a:rPr lang="en-CA" altLang="ko-KR" sz="2200" dirty="0">
                <a:ea typeface="굴림" charset="-127"/>
              </a:rPr>
              <a:t>  </a:t>
            </a:r>
            <a:r>
              <a:rPr lang="en-CA" altLang="ko-KR" sz="2200" dirty="0" smtClean="0">
                <a:ea typeface="굴림" charset="-127"/>
              </a:rPr>
              <a:t>C</a:t>
            </a:r>
            <a:endParaRPr lang="en-CA" altLang="ko-KR" sz="2200" dirty="0">
              <a:ea typeface="굴림" charset="-127"/>
            </a:endParaRPr>
          </a:p>
          <a:p>
            <a:pPr>
              <a:spcBef>
                <a:spcPct val="50000"/>
              </a:spcBef>
            </a:pPr>
            <a:r>
              <a:rPr lang="en-CA" altLang="ko-KR" sz="2200" b="1" dirty="0" smtClean="0">
                <a:ea typeface="굴림" charset="-127"/>
              </a:rPr>
              <a:t>Justification:</a:t>
            </a:r>
          </a:p>
          <a:p>
            <a:pPr>
              <a:spcBef>
                <a:spcPct val="50000"/>
              </a:spcBef>
            </a:pPr>
            <a:r>
              <a:rPr lang="en-CA" altLang="ko-KR" sz="2000" dirty="0" smtClean="0">
                <a:ea typeface="굴림" charset="-127"/>
              </a:rPr>
              <a:t>I</a:t>
            </a:r>
            <a:r>
              <a:rPr lang="en-US" sz="2000" dirty="0" smtClean="0"/>
              <a:t>n all organisms, cell membranes are made of molecules known as phospholipids and these molecules forms a structure called </a:t>
            </a:r>
            <a:r>
              <a:rPr lang="en-CA" sz="2000" dirty="0" smtClean="0"/>
              <a:t>phospholipid bi-layer.</a:t>
            </a:r>
            <a:endParaRPr lang="en-US" sz="2000" dirty="0" smtClean="0"/>
          </a:p>
        </p:txBody>
      </p:sp>
      <p:pic>
        <p:nvPicPr>
          <p:cNvPr id="6" name="내용 개체 틀 11" descr="fluid mosaic model.jpg"/>
          <p:cNvPicPr>
            <a:picLocks noGrp="1" noChangeAspect="1"/>
          </p:cNvPicPr>
          <p:nvPr>
            <p:ph sz="half" idx="4294967295"/>
          </p:nvPr>
        </p:nvPicPr>
        <p:blipFill>
          <a:blip r:embed="rId3" cstate="print"/>
          <a:stretch>
            <a:fillRect/>
          </a:stretch>
        </p:blipFill>
        <p:spPr>
          <a:xfrm>
            <a:off x="4139952" y="3459707"/>
            <a:ext cx="4777483" cy="3398293"/>
          </a:xfrm>
          <a:prstGeom prst="rect">
            <a:avLst/>
          </a:prstGeom>
        </p:spPr>
      </p:pic>
      <p:sp>
        <p:nvSpPr>
          <p:cNvPr id="7" name="직사각형 6"/>
          <p:cNvSpPr/>
          <p:nvPr/>
        </p:nvSpPr>
        <p:spPr>
          <a:xfrm>
            <a:off x="7020273" y="3212977"/>
            <a:ext cx="2123727" cy="30777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CA" altLang="ko-KR" sz="1400" b="1" dirty="0" smtClean="0"/>
              <a:t>The Fluid Mosaic Model</a:t>
            </a:r>
            <a:endParaRPr lang="ko-KR" altLang="en-US" sz="1400" b="1" dirty="0"/>
          </a:p>
        </p:txBody>
      </p:sp>
      <p:sp>
        <p:nvSpPr>
          <p:cNvPr id="8" name="직사각형 7"/>
          <p:cNvSpPr/>
          <p:nvPr/>
        </p:nvSpPr>
        <p:spPr>
          <a:xfrm>
            <a:off x="4442167" y="6581001"/>
            <a:ext cx="4471007" cy="276999"/>
          </a:xfrm>
          <a:prstGeom prst="rect">
            <a:avLst/>
          </a:prstGeom>
        </p:spPr>
        <p:txBody>
          <a:bodyPr wrap="square">
            <a:spAutoFit/>
          </a:bodyPr>
          <a:lstStyle/>
          <a:p>
            <a:r>
              <a:rPr lang="en-CA" altLang="ko-KR" sz="1200" dirty="0" smtClean="0"/>
              <a:t>Image retrieved from Biology Wiki (http://mcaleer.weebly.com)</a:t>
            </a:r>
            <a:endParaRPr lang="ko-KR" altLang="en-US" sz="1200" dirty="0"/>
          </a:p>
        </p:txBody>
      </p:sp>
      <p:sp>
        <p:nvSpPr>
          <p:cNvPr id="9" name="직사각형 8"/>
          <p:cNvSpPr/>
          <p:nvPr/>
        </p:nvSpPr>
        <p:spPr>
          <a:xfrm>
            <a:off x="179512" y="3356992"/>
            <a:ext cx="3691241" cy="3477875"/>
          </a:xfrm>
          <a:prstGeom prst="rect">
            <a:avLst/>
          </a:prstGeom>
        </p:spPr>
        <p:txBody>
          <a:bodyPr wrap="square">
            <a:spAutoFit/>
          </a:bodyPr>
          <a:lstStyle/>
          <a:p>
            <a:r>
              <a:rPr lang="en-CA" sz="2000" dirty="0" smtClean="0"/>
              <a:t>The phospholipid </a:t>
            </a:r>
            <a:r>
              <a:rPr lang="en-CA" sz="2000" dirty="0" smtClean="0"/>
              <a:t>bi-layer makes the cell membrane selectively permeable to some molecules</a:t>
            </a:r>
            <a:r>
              <a:rPr lang="en-CA" sz="2000" dirty="0" smtClean="0"/>
              <a:t>. (proteins) Therefore, the fluid mosaic model describes the plasma membrane as consisting of a phospholipid bilayer with embedded proteins.  </a:t>
            </a:r>
            <a:endParaRPr lang="en-US" sz="2000" dirty="0" smtClean="0"/>
          </a:p>
          <a:p>
            <a:r>
              <a:rPr lang="en-CA" sz="2000" dirty="0" smtClean="0"/>
              <a:t> - See the fluid mosaic </a:t>
            </a:r>
            <a:r>
              <a:rPr lang="en-CA" sz="2000" dirty="0" smtClean="0"/>
              <a:t>model</a:t>
            </a:r>
          </a:p>
          <a:p>
            <a:endParaRPr lang="en-CA" sz="2000" dirty="0" smtClean="0"/>
          </a:p>
          <a:p>
            <a:r>
              <a:rPr lang="en-CA" altLang="ko-KR" sz="2000" dirty="0" smtClean="0">
                <a:ea typeface="굴림" charset="-127"/>
              </a:rPr>
              <a:t>Therefore, the correct answer is </a:t>
            </a:r>
            <a:r>
              <a:rPr lang="en-CA" altLang="ko-KR" sz="2000" dirty="0" smtClean="0">
                <a:ea typeface="굴림" charset="-127"/>
              </a:rPr>
              <a:t>C.</a:t>
            </a:r>
            <a:endParaRPr lang="en-CA" altLang="ko-KR" sz="2000" dirty="0" smtClean="0">
              <a:ea typeface="굴림" charset="-127"/>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auto">
          <a:xfrm>
            <a:off x="0" y="1588"/>
            <a:ext cx="9144000" cy="152400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ko-KR">
              <a:solidFill>
                <a:srgbClr val="FFFFFF"/>
              </a:solidFill>
            </a:endParaRPr>
          </a:p>
        </p:txBody>
      </p:sp>
      <p:sp>
        <p:nvSpPr>
          <p:cNvPr id="5123" name="Rectangle 16"/>
          <p:cNvSpPr>
            <a:spLocks noChangeArrowheads="1"/>
          </p:cNvSpPr>
          <p:nvPr/>
        </p:nvSpPr>
        <p:spPr bwMode="auto">
          <a:xfrm>
            <a:off x="1524000" y="0"/>
            <a:ext cx="71438" cy="1527175"/>
          </a:xfrm>
          <a:prstGeom prst="rect">
            <a:avLst/>
          </a:prstGeom>
          <a:solidFill>
            <a:schemeClr val="bg1"/>
          </a:solidFill>
          <a:ln w="9525">
            <a:noFill/>
            <a:miter lim="800000"/>
            <a:headEnd/>
            <a:tailEnd/>
          </a:ln>
        </p:spPr>
        <p:txBody>
          <a:bodyPr wrap="none" anchor="ctr"/>
          <a:lstStyle/>
          <a:p>
            <a:endParaRPr lang="en-US"/>
          </a:p>
        </p:txBody>
      </p:sp>
      <p:sp>
        <p:nvSpPr>
          <p:cNvPr id="5124" name="Rectangle 15"/>
          <p:cNvSpPr>
            <a:spLocks noChangeArrowheads="1"/>
          </p:cNvSpPr>
          <p:nvPr/>
        </p:nvSpPr>
        <p:spPr bwMode="auto">
          <a:xfrm>
            <a:off x="1800225" y="223838"/>
            <a:ext cx="5759450" cy="1079500"/>
          </a:xfrm>
          <a:prstGeom prst="rect">
            <a:avLst/>
          </a:prstGeom>
          <a:noFill/>
          <a:ln w="9525">
            <a:noFill/>
            <a:miter lim="800000"/>
            <a:headEnd/>
            <a:tailEnd/>
          </a:ln>
        </p:spPr>
        <p:txBody>
          <a:bodyPr anchor="ctr"/>
          <a:lstStyle/>
          <a:p>
            <a:endParaRPr lang="en-CA" altLang="ko-KR" sz="3600" b="1" dirty="0">
              <a:solidFill>
                <a:schemeClr val="bg1"/>
              </a:solidFill>
              <a:ea typeface="굴림" charset="-127"/>
            </a:endParaRPr>
          </a:p>
        </p:txBody>
      </p:sp>
      <p:sp>
        <p:nvSpPr>
          <p:cNvPr id="5125" name="Text Box 6"/>
          <p:cNvSpPr txBox="1">
            <a:spLocks noChangeArrowheads="1"/>
          </p:cNvSpPr>
          <p:nvPr/>
        </p:nvSpPr>
        <p:spPr bwMode="auto">
          <a:xfrm>
            <a:off x="241126" y="1653655"/>
            <a:ext cx="8679765" cy="830997"/>
          </a:xfrm>
          <a:prstGeom prst="rect">
            <a:avLst/>
          </a:prstGeom>
          <a:noFill/>
          <a:ln w="9525">
            <a:noFill/>
            <a:miter lim="800000"/>
            <a:headEnd/>
            <a:tailEnd/>
          </a:ln>
        </p:spPr>
        <p:txBody>
          <a:bodyPr wrap="square">
            <a:spAutoFit/>
          </a:bodyPr>
          <a:lstStyle/>
          <a:p>
            <a:pPr>
              <a:spcBef>
                <a:spcPct val="50000"/>
              </a:spcBef>
            </a:pPr>
            <a:r>
              <a:rPr lang="en-CA" altLang="ko-KR" sz="2400" dirty="0" smtClean="0">
                <a:ea typeface="굴림" charset="-127"/>
              </a:rPr>
              <a:t>What is the difference between inner membrane of chloroplast and nucleus envelope?</a:t>
            </a:r>
            <a:endParaRPr lang="en-CA" altLang="ko-KR" sz="2400" dirty="0">
              <a:ea typeface="굴림" charset="-127"/>
            </a:endParaRPr>
          </a:p>
        </p:txBody>
      </p:sp>
      <p:sp>
        <p:nvSpPr>
          <p:cNvPr id="6" name="Rectangle 15"/>
          <p:cNvSpPr>
            <a:spLocks noChangeArrowheads="1"/>
          </p:cNvSpPr>
          <p:nvPr/>
        </p:nvSpPr>
        <p:spPr bwMode="auto">
          <a:xfrm>
            <a:off x="1758661" y="279257"/>
            <a:ext cx="5759450" cy="1079500"/>
          </a:xfrm>
          <a:prstGeom prst="rect">
            <a:avLst/>
          </a:prstGeom>
          <a:noFill/>
          <a:ln w="9525">
            <a:noFill/>
            <a:miter lim="800000"/>
            <a:headEnd/>
            <a:tailEnd/>
          </a:ln>
        </p:spPr>
        <p:txBody>
          <a:bodyPr anchor="ctr"/>
          <a:lstStyle/>
          <a:p>
            <a:r>
              <a:rPr lang="en-US" sz="3600" b="1" dirty="0" smtClean="0">
                <a:solidFill>
                  <a:schemeClr val="bg1"/>
                </a:solidFill>
              </a:rPr>
              <a:t>Question VIII</a:t>
            </a:r>
            <a:endParaRPr lang="en-US" sz="3600" b="1" dirty="0">
              <a:solidFill>
                <a:schemeClr val="bg1"/>
              </a:solidFill>
            </a:endParaRPr>
          </a:p>
        </p:txBody>
      </p:sp>
      <p:sp>
        <p:nvSpPr>
          <p:cNvPr id="7" name="Text Box 4"/>
          <p:cNvSpPr txBox="1">
            <a:spLocks noChangeArrowheads="1"/>
          </p:cNvSpPr>
          <p:nvPr/>
        </p:nvSpPr>
        <p:spPr bwMode="auto">
          <a:xfrm>
            <a:off x="233513" y="2614967"/>
            <a:ext cx="8300886" cy="4093428"/>
          </a:xfrm>
          <a:prstGeom prst="rect">
            <a:avLst/>
          </a:prstGeom>
          <a:noFill/>
          <a:ln w="9525">
            <a:noFill/>
            <a:miter lim="800000"/>
            <a:headEnd/>
            <a:tailEnd/>
          </a:ln>
        </p:spPr>
        <p:txBody>
          <a:bodyPr wrap="square">
            <a:spAutoFit/>
          </a:bodyPr>
          <a:lstStyle/>
          <a:p>
            <a:pPr marL="342900" indent="-342900">
              <a:spcBef>
                <a:spcPct val="50000"/>
              </a:spcBef>
              <a:buFontTx/>
              <a:buAutoNum type="alphaUcPeriod"/>
            </a:pPr>
            <a:r>
              <a:rPr lang="en-US" sz="2000" dirty="0" smtClean="0"/>
              <a:t>Nucleus envelope has nuclear pores to connect with the outer side of membrane, but inner membrane of chloroplast has no pores.</a:t>
            </a:r>
            <a:endParaRPr lang="en-US" sz="2000" dirty="0"/>
          </a:p>
          <a:p>
            <a:pPr marL="342900" indent="-342900">
              <a:spcBef>
                <a:spcPct val="50000"/>
              </a:spcBef>
              <a:buFontTx/>
              <a:buAutoNum type="alphaUcPeriod"/>
            </a:pPr>
            <a:r>
              <a:rPr lang="en-US" sz="2000" dirty="0" smtClean="0"/>
              <a:t>The inner membrane of chloroplast has a lipid bilayer but Nucleus envelope has no lipid bilayer.</a:t>
            </a:r>
            <a:endParaRPr lang="en-US" sz="2000" dirty="0"/>
          </a:p>
          <a:p>
            <a:pPr marL="342900" indent="-342900">
              <a:spcBef>
                <a:spcPct val="50000"/>
              </a:spcBef>
              <a:buFontTx/>
              <a:buAutoNum type="alphaUcPeriod"/>
            </a:pPr>
            <a:r>
              <a:rPr lang="en-US" sz="2000" dirty="0" smtClean="0"/>
              <a:t>The inner membrane of chloroplast is not permeable to any types of ions and metabolites but, nucleus envelope is permeable to selected types. </a:t>
            </a:r>
          </a:p>
          <a:p>
            <a:pPr marL="342900" indent="-342900">
              <a:spcBef>
                <a:spcPct val="50000"/>
              </a:spcBef>
              <a:buFontTx/>
              <a:buAutoNum type="alphaUcPeriod"/>
            </a:pPr>
            <a:r>
              <a:rPr lang="en-US" sz="2000" dirty="0" smtClean="0"/>
              <a:t>The inner membrane of chloroplast converts the ATP into the chemical energy but , nucleus envelope converts the chemical energy into the ATP.</a:t>
            </a:r>
          </a:p>
          <a:p>
            <a:pPr marL="342900" indent="-342900">
              <a:spcBef>
                <a:spcPct val="50000"/>
              </a:spcBef>
              <a:buFontTx/>
              <a:buAutoNum type="alphaUcPeriod"/>
            </a:pPr>
            <a:r>
              <a:rPr lang="en-US" sz="2000" dirty="0" smtClean="0"/>
              <a:t>There is no difference.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auto">
          <a:xfrm>
            <a:off x="0" y="1588"/>
            <a:ext cx="9144000" cy="152400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ko-KR">
              <a:solidFill>
                <a:srgbClr val="FFFFFF"/>
              </a:solidFill>
            </a:endParaRPr>
          </a:p>
        </p:txBody>
      </p:sp>
      <p:sp>
        <p:nvSpPr>
          <p:cNvPr id="5123" name="Rectangle 16"/>
          <p:cNvSpPr>
            <a:spLocks noChangeArrowheads="1"/>
          </p:cNvSpPr>
          <p:nvPr/>
        </p:nvSpPr>
        <p:spPr bwMode="auto">
          <a:xfrm>
            <a:off x="1524000" y="0"/>
            <a:ext cx="71438" cy="1527175"/>
          </a:xfrm>
          <a:prstGeom prst="rect">
            <a:avLst/>
          </a:prstGeom>
          <a:solidFill>
            <a:schemeClr val="bg1"/>
          </a:solidFill>
          <a:ln w="9525">
            <a:noFill/>
            <a:miter lim="800000"/>
            <a:headEnd/>
            <a:tailEnd/>
          </a:ln>
        </p:spPr>
        <p:txBody>
          <a:bodyPr wrap="none" anchor="ctr"/>
          <a:lstStyle/>
          <a:p>
            <a:endParaRPr lang="en-US"/>
          </a:p>
        </p:txBody>
      </p:sp>
      <p:sp>
        <p:nvSpPr>
          <p:cNvPr id="5124" name="Rectangle 15"/>
          <p:cNvSpPr>
            <a:spLocks noChangeArrowheads="1"/>
          </p:cNvSpPr>
          <p:nvPr/>
        </p:nvSpPr>
        <p:spPr bwMode="auto">
          <a:xfrm>
            <a:off x="1800225" y="223838"/>
            <a:ext cx="5759450" cy="1079500"/>
          </a:xfrm>
          <a:prstGeom prst="rect">
            <a:avLst/>
          </a:prstGeom>
          <a:noFill/>
          <a:ln w="9525">
            <a:noFill/>
            <a:miter lim="800000"/>
            <a:headEnd/>
            <a:tailEnd/>
          </a:ln>
        </p:spPr>
        <p:txBody>
          <a:bodyPr anchor="ctr"/>
          <a:lstStyle/>
          <a:p>
            <a:endParaRPr lang="en-CA" altLang="ko-KR" sz="3600" b="1" dirty="0">
              <a:solidFill>
                <a:schemeClr val="bg1"/>
              </a:solidFill>
              <a:ea typeface="굴림" charset="-127"/>
            </a:endParaRPr>
          </a:p>
        </p:txBody>
      </p:sp>
      <p:sp>
        <p:nvSpPr>
          <p:cNvPr id="5125" name="Text Box 6"/>
          <p:cNvSpPr txBox="1">
            <a:spLocks noChangeArrowheads="1"/>
          </p:cNvSpPr>
          <p:nvPr/>
        </p:nvSpPr>
        <p:spPr bwMode="auto">
          <a:xfrm>
            <a:off x="251520" y="1700808"/>
            <a:ext cx="8496944" cy="4339650"/>
          </a:xfrm>
          <a:prstGeom prst="rect">
            <a:avLst/>
          </a:prstGeom>
          <a:noFill/>
          <a:ln w="9525">
            <a:noFill/>
            <a:miter lim="800000"/>
            <a:headEnd/>
            <a:tailEnd/>
          </a:ln>
        </p:spPr>
        <p:txBody>
          <a:bodyPr wrap="square">
            <a:spAutoFit/>
          </a:bodyPr>
          <a:lstStyle/>
          <a:p>
            <a:pPr>
              <a:spcBef>
                <a:spcPct val="50000"/>
              </a:spcBef>
            </a:pPr>
            <a:r>
              <a:rPr lang="en-CA" altLang="ko-KR" sz="2400" b="1" dirty="0" smtClean="0">
                <a:ea typeface="굴림" charset="-127"/>
              </a:rPr>
              <a:t>Answer</a:t>
            </a:r>
            <a:r>
              <a:rPr lang="en-CA" altLang="ko-KR" sz="2400" b="1" dirty="0">
                <a:ea typeface="굴림" charset="-127"/>
              </a:rPr>
              <a:t>:</a:t>
            </a:r>
            <a:r>
              <a:rPr lang="en-CA" altLang="ko-KR" sz="2400" dirty="0">
                <a:ea typeface="굴림" charset="-127"/>
              </a:rPr>
              <a:t> </a:t>
            </a:r>
            <a:r>
              <a:rPr lang="en-CA" altLang="ko-KR" sz="2400" dirty="0" smtClean="0">
                <a:ea typeface="굴림" charset="-127"/>
              </a:rPr>
              <a:t>A </a:t>
            </a:r>
            <a:endParaRPr lang="en-CA" altLang="ko-KR" sz="2400" dirty="0">
              <a:ea typeface="굴림" charset="-127"/>
            </a:endParaRPr>
          </a:p>
          <a:p>
            <a:pPr>
              <a:spcBef>
                <a:spcPct val="50000"/>
              </a:spcBef>
            </a:pPr>
            <a:r>
              <a:rPr lang="en-CA" altLang="ko-KR" sz="2400" b="1" dirty="0">
                <a:ea typeface="굴림" charset="-127"/>
              </a:rPr>
              <a:t>Justification</a:t>
            </a:r>
            <a:r>
              <a:rPr lang="en-CA" altLang="ko-KR" sz="2400" b="1" dirty="0" smtClean="0">
                <a:ea typeface="굴림" charset="-127"/>
              </a:rPr>
              <a:t>:</a:t>
            </a:r>
          </a:p>
          <a:p>
            <a:pPr>
              <a:spcBef>
                <a:spcPct val="50000"/>
              </a:spcBef>
            </a:pPr>
            <a:r>
              <a:rPr lang="en-CA" altLang="ko-KR" sz="2400" dirty="0" smtClean="0">
                <a:ea typeface="굴림" charset="-127"/>
              </a:rPr>
              <a:t>Nuclear envelope has nuclear pores, so it can connected to the outer nuclear envelope membrane. However, the inner membrane of chloroplast don’t have pores.</a:t>
            </a:r>
          </a:p>
          <a:p>
            <a:pPr>
              <a:spcBef>
                <a:spcPct val="50000"/>
              </a:spcBef>
            </a:pPr>
            <a:r>
              <a:rPr lang="en-CA" altLang="ko-KR" sz="2400" dirty="0" smtClean="0">
                <a:ea typeface="굴림" charset="-127"/>
              </a:rPr>
              <a:t>Also both membranes have lipid bilayer and both are semi-</a:t>
            </a:r>
            <a:r>
              <a:rPr lang="en-US" sz="2400" dirty="0" smtClean="0"/>
              <a:t>permeable to any types of ions and metabolites</a:t>
            </a:r>
            <a:r>
              <a:rPr lang="en-CA" altLang="ko-KR" sz="2400" dirty="0" smtClean="0">
                <a:ea typeface="굴림" charset="-127"/>
              </a:rPr>
              <a:t> </a:t>
            </a:r>
            <a:r>
              <a:rPr lang="en-CA" altLang="ko-KR" sz="2400" dirty="0" smtClean="0">
                <a:ea typeface="굴림" charset="-127"/>
              </a:rPr>
              <a:t>.</a:t>
            </a:r>
            <a:endParaRPr lang="en-CA" altLang="ko-KR" sz="2400" dirty="0" smtClean="0">
              <a:ea typeface="굴림" charset="-127"/>
            </a:endParaRPr>
          </a:p>
          <a:p>
            <a:pPr>
              <a:spcBef>
                <a:spcPct val="50000"/>
              </a:spcBef>
            </a:pPr>
            <a:endParaRPr lang="en-CA" altLang="ko-KR" sz="2400" dirty="0" smtClean="0">
              <a:ea typeface="굴림" charset="-127"/>
            </a:endParaRPr>
          </a:p>
          <a:p>
            <a:pPr>
              <a:spcBef>
                <a:spcPct val="50000"/>
              </a:spcBef>
            </a:pPr>
            <a:r>
              <a:rPr lang="en-CA" altLang="ko-KR" sz="2400" dirty="0" smtClean="0">
                <a:ea typeface="굴림" charset="-127"/>
              </a:rPr>
              <a:t>So, the correct answer is A</a:t>
            </a:r>
            <a:r>
              <a:rPr lang="en-CA" altLang="ko-KR" sz="2200" dirty="0" smtClean="0">
                <a:ea typeface="굴림" charset="-127"/>
              </a:rPr>
              <a:t>. </a:t>
            </a:r>
            <a:endParaRPr lang="en-CA" altLang="ko-KR" sz="2200" dirty="0">
              <a:ea typeface="굴림" charset="-127"/>
            </a:endParaRPr>
          </a:p>
        </p:txBody>
      </p:sp>
      <p:sp>
        <p:nvSpPr>
          <p:cNvPr id="6" name="Rectangle 15"/>
          <p:cNvSpPr>
            <a:spLocks noChangeArrowheads="1"/>
          </p:cNvSpPr>
          <p:nvPr/>
        </p:nvSpPr>
        <p:spPr bwMode="auto">
          <a:xfrm>
            <a:off x="1758661" y="279257"/>
            <a:ext cx="5759450" cy="1079500"/>
          </a:xfrm>
          <a:prstGeom prst="rect">
            <a:avLst/>
          </a:prstGeom>
          <a:noFill/>
          <a:ln w="9525">
            <a:noFill/>
            <a:miter lim="800000"/>
            <a:headEnd/>
            <a:tailEnd/>
          </a:ln>
        </p:spPr>
        <p:txBody>
          <a:bodyPr anchor="ctr"/>
          <a:lstStyle/>
          <a:p>
            <a:r>
              <a:rPr lang="en-US" sz="3600" b="1" dirty="0" smtClean="0">
                <a:solidFill>
                  <a:schemeClr val="bg1"/>
                </a:solidFill>
              </a:rPr>
              <a:t>Solution VIII</a:t>
            </a:r>
            <a:endParaRPr lang="en-US" sz="3600" b="1"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noFill/>
          <a:ln w="57150">
            <a:solidFill>
              <a:srgbClr val="00346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ko-KR">
              <a:solidFill>
                <a:srgbClr val="FFFFFF"/>
              </a:solidFill>
            </a:endParaRPr>
          </a:p>
        </p:txBody>
      </p:sp>
      <p:sp>
        <p:nvSpPr>
          <p:cNvPr id="19" name="Rectangle 18"/>
          <p:cNvSpPr/>
          <p:nvPr/>
        </p:nvSpPr>
        <p:spPr bwMode="auto">
          <a:xfrm>
            <a:off x="0" y="1588"/>
            <a:ext cx="9144000" cy="152400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ko-KR" dirty="0">
              <a:solidFill>
                <a:srgbClr val="FFFFFF"/>
              </a:solidFill>
            </a:endParaRPr>
          </a:p>
        </p:txBody>
      </p:sp>
      <p:sp>
        <p:nvSpPr>
          <p:cNvPr id="3076" name="Rectangle 16"/>
          <p:cNvSpPr>
            <a:spLocks noChangeArrowheads="1"/>
          </p:cNvSpPr>
          <p:nvPr/>
        </p:nvSpPr>
        <p:spPr bwMode="auto">
          <a:xfrm>
            <a:off x="1524000" y="0"/>
            <a:ext cx="71438" cy="1527175"/>
          </a:xfrm>
          <a:prstGeom prst="rect">
            <a:avLst/>
          </a:prstGeom>
          <a:solidFill>
            <a:schemeClr val="bg1"/>
          </a:solidFill>
          <a:ln w="9525">
            <a:noFill/>
            <a:miter lim="800000"/>
            <a:headEnd/>
            <a:tailEnd/>
          </a:ln>
        </p:spPr>
        <p:txBody>
          <a:bodyPr wrap="none" anchor="ctr"/>
          <a:lstStyle/>
          <a:p>
            <a:endParaRPr lang="en-US"/>
          </a:p>
        </p:txBody>
      </p:sp>
      <p:sp>
        <p:nvSpPr>
          <p:cNvPr id="3077" name="Rectangle 2"/>
          <p:cNvSpPr>
            <a:spLocks noGrp="1" noChangeArrowheads="1"/>
          </p:cNvSpPr>
          <p:nvPr>
            <p:ph type="title"/>
          </p:nvPr>
        </p:nvSpPr>
        <p:spPr>
          <a:xfrm>
            <a:off x="1726277" y="223377"/>
            <a:ext cx="6276108" cy="1096961"/>
          </a:xfrm>
        </p:spPr>
        <p:txBody>
          <a:bodyPr/>
          <a:lstStyle/>
          <a:p>
            <a:pPr algn="l" eaLnBrk="1" hangingPunct="1"/>
            <a:r>
              <a:rPr lang="en-CA" altLang="ko-KR" sz="3600" b="1" dirty="0" smtClean="0">
                <a:solidFill>
                  <a:schemeClr val="bg1"/>
                </a:solidFill>
                <a:ea typeface="굴림" charset="-127"/>
              </a:rPr>
              <a:t>Question I</a:t>
            </a:r>
          </a:p>
        </p:txBody>
      </p:sp>
      <p:sp>
        <p:nvSpPr>
          <p:cNvPr id="10" name="내용 개체 틀 9"/>
          <p:cNvSpPr>
            <a:spLocks noGrp="1"/>
          </p:cNvSpPr>
          <p:nvPr>
            <p:ph idx="1"/>
          </p:nvPr>
        </p:nvSpPr>
        <p:spPr>
          <a:xfrm>
            <a:off x="-1" y="1562027"/>
            <a:ext cx="9409043" cy="556146"/>
          </a:xfrm>
        </p:spPr>
        <p:txBody>
          <a:bodyPr>
            <a:normAutofit/>
          </a:bodyPr>
          <a:lstStyle/>
          <a:p>
            <a:pPr>
              <a:buNone/>
            </a:pPr>
            <a:r>
              <a:rPr lang="en-CA" sz="2400" dirty="0" smtClean="0"/>
              <a:t>Fill in the blanks below by choosing one of the combinations provided </a:t>
            </a:r>
            <a:endParaRPr lang="en-CA" sz="2400" dirty="0"/>
          </a:p>
        </p:txBody>
      </p:sp>
      <p:sp>
        <p:nvSpPr>
          <p:cNvPr id="8" name="내용 개체 틀 9"/>
          <p:cNvSpPr txBox="1">
            <a:spLocks/>
          </p:cNvSpPr>
          <p:nvPr/>
        </p:nvSpPr>
        <p:spPr bwMode="auto">
          <a:xfrm>
            <a:off x="1078173" y="2271216"/>
            <a:ext cx="7028597" cy="1768522"/>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CA" sz="1600" b="0" i="0" u="sng" strike="noStrike" kern="0" cap="none" spc="0" normalizeH="0" baseline="0" noProof="0" dirty="0" smtClean="0">
                <a:ln>
                  <a:noFill/>
                </a:ln>
                <a:solidFill>
                  <a:schemeClr val="tx1"/>
                </a:solidFill>
                <a:effectLst/>
                <a:uLnTx/>
                <a:uFillTx/>
                <a:latin typeface="+mn-lt"/>
                <a:ea typeface="+mn-ea"/>
                <a:cs typeface="+mn-cs"/>
              </a:rPr>
              <a:t>        1       </a:t>
            </a:r>
            <a:r>
              <a:rPr kumimoji="0" lang="en-CA" sz="1600" b="0" i="0" u="none" strike="noStrike" kern="0" cap="none" spc="0" normalizeH="0" baseline="0" noProof="0" dirty="0" smtClean="0">
                <a:ln>
                  <a:noFill/>
                </a:ln>
                <a:solidFill>
                  <a:schemeClr val="tx1"/>
                </a:solidFill>
                <a:effectLst/>
                <a:uLnTx/>
                <a:uFillTx/>
                <a:latin typeface="+mn-lt"/>
                <a:ea typeface="+mn-ea"/>
                <a:cs typeface="+mn-cs"/>
              </a:rPr>
              <a:t> </a:t>
            </a:r>
            <a:r>
              <a:rPr lang="en-CA" sz="1600" kern="0" dirty="0" smtClean="0">
                <a:solidFill>
                  <a:schemeClr val="tx1"/>
                </a:solidFill>
              </a:rPr>
              <a:t>suggests</a:t>
            </a:r>
            <a:r>
              <a:rPr kumimoji="0" lang="en-CA" sz="1600" b="0" i="0" u="none" strike="noStrike" kern="0" cap="none" spc="0" normalizeH="0" baseline="0" noProof="0" dirty="0" smtClean="0">
                <a:ln>
                  <a:noFill/>
                </a:ln>
                <a:solidFill>
                  <a:schemeClr val="tx1"/>
                </a:solidFill>
                <a:effectLst/>
                <a:uLnTx/>
                <a:uFillTx/>
                <a:latin typeface="+mn-lt"/>
                <a:ea typeface="+mn-ea"/>
                <a:cs typeface="+mn-cs"/>
              </a:rPr>
              <a:t> that all living things are composed</a:t>
            </a:r>
            <a:r>
              <a:rPr kumimoji="0" lang="en-CA" sz="1600" b="0" i="0" u="none" strike="noStrike" kern="0" cap="none" spc="0" normalizeH="0" noProof="0" dirty="0" smtClean="0">
                <a:ln>
                  <a:noFill/>
                </a:ln>
                <a:solidFill>
                  <a:schemeClr val="tx1"/>
                </a:solidFill>
                <a:effectLst/>
                <a:uLnTx/>
                <a:uFillTx/>
                <a:latin typeface="+mn-lt"/>
                <a:ea typeface="+mn-ea"/>
                <a:cs typeface="+mn-cs"/>
              </a:rPr>
              <a:t> of cells, and cells are the basic units of structure and function in all living organisms. </a:t>
            </a:r>
            <a:r>
              <a:rPr lang="en-CA" sz="1600" kern="0" dirty="0" smtClean="0">
                <a:solidFill>
                  <a:schemeClr val="tx1"/>
                </a:solidFill>
              </a:rPr>
              <a:t>It</a:t>
            </a:r>
            <a:r>
              <a:rPr kumimoji="0" lang="en-CA" sz="1600" b="0" i="0" u="none" strike="noStrike" kern="0" cap="none" spc="0" normalizeH="0" noProof="0" dirty="0" smtClean="0">
                <a:ln>
                  <a:noFill/>
                </a:ln>
                <a:solidFill>
                  <a:schemeClr val="tx1"/>
                </a:solidFill>
                <a:effectLst/>
                <a:uLnTx/>
                <a:uFillTx/>
                <a:latin typeface="+mn-lt"/>
                <a:ea typeface="+mn-ea"/>
                <a:cs typeface="+mn-cs"/>
              </a:rPr>
              <a:t> explains how new cells are produced from </a:t>
            </a:r>
            <a:r>
              <a:rPr kumimoji="0" lang="en-CA" sz="1600" b="0" i="0" u="sng" strike="noStrike" kern="0" cap="none" spc="0" normalizeH="0" noProof="0" dirty="0" smtClean="0">
                <a:ln>
                  <a:noFill/>
                </a:ln>
                <a:solidFill>
                  <a:schemeClr val="tx1"/>
                </a:solidFill>
                <a:effectLst/>
                <a:uLnTx/>
                <a:uFillTx/>
                <a:latin typeface="+mn-lt"/>
                <a:ea typeface="+mn-ea"/>
                <a:cs typeface="+mn-cs"/>
              </a:rPr>
              <a:t>       2         .                </a:t>
            </a:r>
            <a:endParaRPr lang="en-CA" sz="1600" u="sng" kern="0" dirty="0" smtClean="0">
              <a:latin typeface="+mn-lt"/>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CA" sz="1600" b="0" i="0" u="none" strike="noStrike" kern="0" cap="none" spc="0" normalizeH="0" baseline="0" noProof="0" dirty="0" smtClean="0">
                <a:ln>
                  <a:noFill/>
                </a:ln>
                <a:solidFill>
                  <a:schemeClr val="tx1"/>
                </a:solidFill>
                <a:effectLst/>
                <a:uLnTx/>
                <a:uFillTx/>
                <a:latin typeface="+mn-lt"/>
                <a:ea typeface="+mn-ea"/>
                <a:cs typeface="+mn-cs"/>
              </a:rPr>
              <a:t>A(n)</a:t>
            </a:r>
            <a:r>
              <a:rPr kumimoji="0" lang="en-CA" sz="1600" b="0" i="0" u="none" strike="noStrike" kern="0" cap="none" spc="0" normalizeH="0" noProof="0" dirty="0" smtClean="0">
                <a:ln>
                  <a:noFill/>
                </a:ln>
                <a:solidFill>
                  <a:schemeClr val="tx1"/>
                </a:solidFill>
                <a:effectLst/>
                <a:uLnTx/>
                <a:uFillTx/>
                <a:latin typeface="+mn-lt"/>
                <a:ea typeface="+mn-ea"/>
                <a:cs typeface="+mn-cs"/>
              </a:rPr>
              <a:t> </a:t>
            </a:r>
            <a:r>
              <a:rPr kumimoji="0" lang="en-CA" sz="1600" b="0" i="0" u="sng" strike="noStrike" kern="0" cap="none" spc="0" normalizeH="0" noProof="0" dirty="0" smtClean="0">
                <a:ln>
                  <a:noFill/>
                </a:ln>
                <a:solidFill>
                  <a:schemeClr val="tx1"/>
                </a:solidFill>
                <a:effectLst/>
                <a:uLnTx/>
                <a:uFillTx/>
                <a:latin typeface="+mn-lt"/>
                <a:ea typeface="+mn-ea"/>
                <a:cs typeface="+mn-cs"/>
              </a:rPr>
              <a:t>      3       </a:t>
            </a:r>
            <a:r>
              <a:rPr kumimoji="0" lang="en-CA" sz="1600" b="0" i="0" u="none" strike="noStrike" kern="0" cap="none" spc="0" normalizeH="0" noProof="0" dirty="0" smtClean="0">
                <a:ln>
                  <a:noFill/>
                </a:ln>
                <a:solidFill>
                  <a:schemeClr val="tx1"/>
                </a:solidFill>
                <a:effectLst/>
                <a:uLnTx/>
                <a:uFillTx/>
                <a:latin typeface="+mn-lt"/>
                <a:ea typeface="+mn-ea"/>
                <a:cs typeface="+mn-cs"/>
              </a:rPr>
              <a:t> is the collection of living matter enclosed by a barrier that separates the cell from its surroundings, sometime is called the basic unit of all living form.  </a:t>
            </a:r>
            <a:endParaRPr kumimoji="0" lang="en-CA" sz="1600" b="0" i="0" u="none" strike="noStrike" kern="0" cap="none" spc="0" normalizeH="0" baseline="0" noProof="0" dirty="0">
              <a:ln>
                <a:noFill/>
              </a:ln>
              <a:solidFill>
                <a:schemeClr val="tx1"/>
              </a:solidFill>
              <a:effectLst/>
              <a:uLnTx/>
              <a:uFillTx/>
              <a:latin typeface="+mn-lt"/>
              <a:ea typeface="+mn-ea"/>
              <a:cs typeface="+mn-cs"/>
            </a:endParaRPr>
          </a:p>
        </p:txBody>
      </p:sp>
      <p:sp>
        <p:nvSpPr>
          <p:cNvPr id="9" name="Text Box 4"/>
          <p:cNvSpPr txBox="1">
            <a:spLocks noChangeArrowheads="1"/>
          </p:cNvSpPr>
          <p:nvPr/>
        </p:nvSpPr>
        <p:spPr bwMode="auto">
          <a:xfrm>
            <a:off x="270126" y="4305553"/>
            <a:ext cx="7098405" cy="2246769"/>
          </a:xfrm>
          <a:prstGeom prst="rect">
            <a:avLst/>
          </a:prstGeom>
          <a:noFill/>
          <a:ln w="9525">
            <a:noFill/>
            <a:miter lim="800000"/>
            <a:headEnd/>
            <a:tailEnd/>
          </a:ln>
        </p:spPr>
        <p:txBody>
          <a:bodyPr wrap="square">
            <a:spAutoFit/>
          </a:bodyPr>
          <a:lstStyle/>
          <a:p>
            <a:pPr marL="342900" indent="-342900">
              <a:spcBef>
                <a:spcPct val="50000"/>
              </a:spcBef>
              <a:buFontTx/>
              <a:buAutoNum type="alphaUcPeriod"/>
            </a:pPr>
            <a:r>
              <a:rPr lang="en-US" sz="2000" dirty="0" smtClean="0"/>
              <a:t>{1. Cell Theory,  2. pre-existing cell,  3. cell}  </a:t>
            </a:r>
          </a:p>
          <a:p>
            <a:pPr marL="342900" indent="-342900">
              <a:spcBef>
                <a:spcPct val="50000"/>
              </a:spcBef>
              <a:buFontTx/>
              <a:buAutoNum type="alphaUcPeriod"/>
            </a:pPr>
            <a:r>
              <a:rPr lang="en-US" sz="2000" dirty="0" smtClean="0"/>
              <a:t>{1. Cell Theory, 2. neighboring cell, 3. cell}</a:t>
            </a:r>
            <a:endParaRPr lang="en-US" sz="2000" dirty="0"/>
          </a:p>
          <a:p>
            <a:pPr marL="342900" indent="-342900">
              <a:spcBef>
                <a:spcPct val="50000"/>
              </a:spcBef>
              <a:buFontTx/>
              <a:buAutoNum type="alphaUcPeriod"/>
            </a:pPr>
            <a:r>
              <a:rPr lang="en-US" sz="2000" dirty="0" smtClean="0"/>
              <a:t>{1. </a:t>
            </a:r>
            <a:r>
              <a:rPr lang="en-CA" sz="2000" dirty="0" smtClean="0"/>
              <a:t>Active transport,  2. </a:t>
            </a:r>
            <a:r>
              <a:rPr lang="en-US" sz="2000" dirty="0" smtClean="0"/>
              <a:t>neighboring cell,   3. atom}</a:t>
            </a:r>
            <a:endParaRPr lang="en-US" sz="2000" dirty="0"/>
          </a:p>
          <a:p>
            <a:pPr marL="342900" indent="-342900">
              <a:spcBef>
                <a:spcPct val="50000"/>
              </a:spcBef>
              <a:buFontTx/>
              <a:buAutoNum type="alphaUcPeriod"/>
            </a:pPr>
            <a:r>
              <a:rPr lang="en-CA" sz="2000" dirty="0" smtClean="0"/>
              <a:t>{1. Cell cycle,  2. organism,  </a:t>
            </a:r>
            <a:r>
              <a:rPr lang="en-US" sz="2000" dirty="0" smtClean="0"/>
              <a:t>3. nucleus}</a:t>
            </a:r>
          </a:p>
          <a:p>
            <a:pPr marL="342900" indent="-342900">
              <a:spcBef>
                <a:spcPct val="50000"/>
              </a:spcBef>
              <a:buFontTx/>
              <a:buAutoNum type="alphaUcPeriod"/>
            </a:pPr>
            <a:r>
              <a:rPr lang="en-US" sz="2000" dirty="0" smtClean="0"/>
              <a:t>{1. </a:t>
            </a:r>
            <a:r>
              <a:rPr lang="en-CA" sz="2000" dirty="0" smtClean="0"/>
              <a:t>Facilitated diffusion,  2, nucleus,</a:t>
            </a:r>
            <a:r>
              <a:rPr lang="en-US" sz="2000" dirty="0" smtClean="0"/>
              <a:t>   3. organism}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323528" y="3645024"/>
            <a:ext cx="4646055" cy="2677656"/>
          </a:xfrm>
          <a:prstGeom prst="rect">
            <a:avLst/>
          </a:prstGeom>
          <a:noFill/>
          <a:ln w="9525">
            <a:noFill/>
            <a:miter lim="800000"/>
            <a:headEnd/>
            <a:tailEnd/>
          </a:ln>
        </p:spPr>
        <p:txBody>
          <a:bodyPr wrap="square">
            <a:spAutoFit/>
          </a:bodyPr>
          <a:lstStyle/>
          <a:p>
            <a:pPr marL="342900" indent="-342900">
              <a:spcBef>
                <a:spcPct val="50000"/>
              </a:spcBef>
              <a:buFontTx/>
              <a:buAutoNum type="alphaUcPeriod"/>
            </a:pPr>
            <a:r>
              <a:rPr lang="en-US" sz="2400" dirty="0" smtClean="0"/>
              <a:t>Peroxisomes</a:t>
            </a:r>
          </a:p>
          <a:p>
            <a:pPr marL="342900" indent="-342900">
              <a:spcBef>
                <a:spcPct val="50000"/>
              </a:spcBef>
              <a:buFontTx/>
              <a:buAutoNum type="alphaUcPeriod"/>
            </a:pPr>
            <a:r>
              <a:rPr lang="en-US" sz="2400" dirty="0" smtClean="0"/>
              <a:t>Mitochondria</a:t>
            </a:r>
            <a:endParaRPr lang="en-US" sz="2400" dirty="0"/>
          </a:p>
          <a:p>
            <a:pPr marL="342900" indent="-342900">
              <a:spcBef>
                <a:spcPct val="50000"/>
              </a:spcBef>
              <a:buFontTx/>
              <a:buAutoNum type="alphaUcPeriod"/>
            </a:pPr>
            <a:r>
              <a:rPr lang="en-US" sz="2400" dirty="0" smtClean="0"/>
              <a:t>Vacuoles</a:t>
            </a:r>
            <a:endParaRPr lang="en-US" sz="2400" dirty="0"/>
          </a:p>
          <a:p>
            <a:pPr marL="342900" indent="-342900">
              <a:spcBef>
                <a:spcPct val="50000"/>
              </a:spcBef>
              <a:buFontTx/>
              <a:buAutoNum type="alphaUcPeriod"/>
            </a:pPr>
            <a:r>
              <a:rPr lang="en-US" sz="2400" dirty="0" smtClean="0"/>
              <a:t>Golgi apparatus</a:t>
            </a:r>
            <a:endParaRPr lang="en-US" sz="2400" dirty="0"/>
          </a:p>
          <a:p>
            <a:pPr marL="342900" indent="-342900">
              <a:spcBef>
                <a:spcPct val="50000"/>
              </a:spcBef>
              <a:buFontTx/>
              <a:buAutoNum type="alphaUcPeriod"/>
            </a:pPr>
            <a:r>
              <a:rPr lang="en-US" sz="2400" dirty="0" smtClean="0"/>
              <a:t>Ribosomes</a:t>
            </a:r>
            <a:endParaRPr lang="en-US" sz="2400" dirty="0"/>
          </a:p>
        </p:txBody>
      </p:sp>
      <p:sp>
        <p:nvSpPr>
          <p:cNvPr id="19" name="Rectangle 18"/>
          <p:cNvSpPr/>
          <p:nvPr/>
        </p:nvSpPr>
        <p:spPr bwMode="auto">
          <a:xfrm>
            <a:off x="0" y="1588"/>
            <a:ext cx="9144000" cy="152400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ko-KR">
              <a:solidFill>
                <a:srgbClr val="FFFFFF"/>
              </a:solidFill>
            </a:endParaRPr>
          </a:p>
        </p:txBody>
      </p:sp>
      <p:sp>
        <p:nvSpPr>
          <p:cNvPr id="4100" name="Rectangle 16"/>
          <p:cNvSpPr>
            <a:spLocks noChangeArrowheads="1"/>
          </p:cNvSpPr>
          <p:nvPr/>
        </p:nvSpPr>
        <p:spPr bwMode="auto">
          <a:xfrm>
            <a:off x="1524000" y="0"/>
            <a:ext cx="71438" cy="1527175"/>
          </a:xfrm>
          <a:prstGeom prst="rect">
            <a:avLst/>
          </a:prstGeom>
          <a:solidFill>
            <a:schemeClr val="bg1"/>
          </a:solidFill>
          <a:ln w="9525">
            <a:noFill/>
            <a:miter lim="800000"/>
            <a:headEnd/>
            <a:tailEnd/>
          </a:ln>
        </p:spPr>
        <p:txBody>
          <a:bodyPr wrap="none" anchor="ctr"/>
          <a:lstStyle/>
          <a:p>
            <a:endParaRPr lang="en-US"/>
          </a:p>
        </p:txBody>
      </p:sp>
      <p:sp>
        <p:nvSpPr>
          <p:cNvPr id="4101" name="Rectangle 15"/>
          <p:cNvSpPr>
            <a:spLocks noChangeArrowheads="1"/>
          </p:cNvSpPr>
          <p:nvPr/>
        </p:nvSpPr>
        <p:spPr bwMode="auto">
          <a:xfrm>
            <a:off x="1800225" y="223838"/>
            <a:ext cx="5759450" cy="1079500"/>
          </a:xfrm>
          <a:prstGeom prst="rect">
            <a:avLst/>
          </a:prstGeom>
          <a:noFill/>
          <a:ln w="9525">
            <a:noFill/>
            <a:miter lim="800000"/>
            <a:headEnd/>
            <a:tailEnd/>
          </a:ln>
        </p:spPr>
        <p:txBody>
          <a:bodyPr anchor="ctr"/>
          <a:lstStyle/>
          <a:p>
            <a:r>
              <a:rPr lang="en-US" sz="3600" b="1" dirty="0" smtClean="0">
                <a:solidFill>
                  <a:schemeClr val="bg1"/>
                </a:solidFill>
              </a:rPr>
              <a:t>Question IX</a:t>
            </a:r>
            <a:endParaRPr lang="en-US" sz="3600" b="1" dirty="0">
              <a:solidFill>
                <a:schemeClr val="bg1"/>
              </a:solidFill>
            </a:endParaRPr>
          </a:p>
        </p:txBody>
      </p:sp>
      <p:sp>
        <p:nvSpPr>
          <p:cNvPr id="4102" name="Text Box 10"/>
          <p:cNvSpPr txBox="1">
            <a:spLocks noChangeArrowheads="1"/>
          </p:cNvSpPr>
          <p:nvPr/>
        </p:nvSpPr>
        <p:spPr bwMode="auto">
          <a:xfrm>
            <a:off x="198664" y="1681844"/>
            <a:ext cx="8708853" cy="1569660"/>
          </a:xfrm>
          <a:prstGeom prst="rect">
            <a:avLst/>
          </a:prstGeom>
          <a:noFill/>
          <a:ln w="9525">
            <a:noFill/>
            <a:miter lim="800000"/>
            <a:headEnd/>
            <a:tailEnd/>
          </a:ln>
        </p:spPr>
        <p:txBody>
          <a:bodyPr wrap="square">
            <a:spAutoFit/>
          </a:bodyPr>
          <a:lstStyle/>
          <a:p>
            <a:pPr>
              <a:spcBef>
                <a:spcPct val="50000"/>
              </a:spcBef>
            </a:pPr>
            <a:r>
              <a:rPr lang="en-CA" altLang="ko-KR" sz="2400" dirty="0" smtClean="0">
                <a:ea typeface="굴림" charset="-127"/>
              </a:rPr>
              <a:t>The Endoplasmic Reticulum serves several functions including the transport of synthesized protein. </a:t>
            </a:r>
            <a:r>
              <a:rPr lang="en-CA" altLang="ko-KR" sz="2400" dirty="0" smtClean="0">
                <a:ea typeface="굴림" charset="-127"/>
              </a:rPr>
              <a:t>Which organelle directly involved in transportation of the synthesized protein after endoplasmic reticulum? </a:t>
            </a:r>
            <a:endParaRPr lang="en-CA" altLang="ko-KR" sz="2400" dirty="0">
              <a:ea typeface="굴림" charset="-127"/>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auto">
          <a:xfrm>
            <a:off x="0" y="1588"/>
            <a:ext cx="9144000" cy="152400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ko-KR">
              <a:solidFill>
                <a:srgbClr val="FFFFFF"/>
              </a:solidFill>
            </a:endParaRPr>
          </a:p>
        </p:txBody>
      </p:sp>
      <p:sp>
        <p:nvSpPr>
          <p:cNvPr id="5123" name="Rectangle 16"/>
          <p:cNvSpPr>
            <a:spLocks noChangeArrowheads="1"/>
          </p:cNvSpPr>
          <p:nvPr/>
        </p:nvSpPr>
        <p:spPr bwMode="auto">
          <a:xfrm>
            <a:off x="1524000" y="0"/>
            <a:ext cx="71438" cy="1527175"/>
          </a:xfrm>
          <a:prstGeom prst="rect">
            <a:avLst/>
          </a:prstGeom>
          <a:solidFill>
            <a:schemeClr val="bg1"/>
          </a:solidFill>
          <a:ln w="9525">
            <a:noFill/>
            <a:miter lim="800000"/>
            <a:headEnd/>
            <a:tailEnd/>
          </a:ln>
        </p:spPr>
        <p:txBody>
          <a:bodyPr wrap="none" anchor="ctr"/>
          <a:lstStyle/>
          <a:p>
            <a:endParaRPr lang="en-US"/>
          </a:p>
        </p:txBody>
      </p:sp>
      <p:sp>
        <p:nvSpPr>
          <p:cNvPr id="5124" name="Rectangle 15"/>
          <p:cNvSpPr>
            <a:spLocks noChangeArrowheads="1"/>
          </p:cNvSpPr>
          <p:nvPr/>
        </p:nvSpPr>
        <p:spPr bwMode="auto">
          <a:xfrm>
            <a:off x="1800225" y="223838"/>
            <a:ext cx="5759450" cy="1079500"/>
          </a:xfrm>
          <a:prstGeom prst="rect">
            <a:avLst/>
          </a:prstGeom>
          <a:noFill/>
          <a:ln w="9525">
            <a:noFill/>
            <a:miter lim="800000"/>
            <a:headEnd/>
            <a:tailEnd/>
          </a:ln>
        </p:spPr>
        <p:txBody>
          <a:bodyPr anchor="ctr"/>
          <a:lstStyle/>
          <a:p>
            <a:r>
              <a:rPr lang="en-CA" altLang="ko-KR" sz="3600" b="1" dirty="0" smtClean="0">
                <a:solidFill>
                  <a:schemeClr val="bg1"/>
                </a:solidFill>
                <a:ea typeface="굴림" charset="-127"/>
              </a:rPr>
              <a:t>Solution IX</a:t>
            </a:r>
            <a:endParaRPr lang="en-CA" altLang="ko-KR" sz="3600" b="1" dirty="0">
              <a:solidFill>
                <a:schemeClr val="bg1"/>
              </a:solidFill>
              <a:ea typeface="굴림" charset="-127"/>
            </a:endParaRPr>
          </a:p>
        </p:txBody>
      </p:sp>
      <p:sp>
        <p:nvSpPr>
          <p:cNvPr id="5125" name="Text Box 6"/>
          <p:cNvSpPr txBox="1">
            <a:spLocks noChangeArrowheads="1"/>
          </p:cNvSpPr>
          <p:nvPr/>
        </p:nvSpPr>
        <p:spPr bwMode="auto">
          <a:xfrm>
            <a:off x="205538" y="1770146"/>
            <a:ext cx="8665745" cy="4185761"/>
          </a:xfrm>
          <a:prstGeom prst="rect">
            <a:avLst/>
          </a:prstGeom>
          <a:noFill/>
          <a:ln w="9525">
            <a:noFill/>
            <a:miter lim="800000"/>
            <a:headEnd/>
            <a:tailEnd/>
          </a:ln>
        </p:spPr>
        <p:txBody>
          <a:bodyPr wrap="square">
            <a:spAutoFit/>
          </a:bodyPr>
          <a:lstStyle/>
          <a:p>
            <a:pPr>
              <a:spcBef>
                <a:spcPct val="50000"/>
              </a:spcBef>
            </a:pPr>
            <a:r>
              <a:rPr lang="en-CA" altLang="ko-KR" sz="2400" b="1" dirty="0">
                <a:ea typeface="굴림" charset="-127"/>
              </a:rPr>
              <a:t>Answer:</a:t>
            </a:r>
            <a:r>
              <a:rPr lang="en-CA" altLang="ko-KR" sz="2400" dirty="0">
                <a:ea typeface="굴림" charset="-127"/>
              </a:rPr>
              <a:t>  </a:t>
            </a:r>
            <a:r>
              <a:rPr lang="en-CA" altLang="ko-KR" sz="2400" dirty="0" smtClean="0">
                <a:ea typeface="굴림" charset="-127"/>
              </a:rPr>
              <a:t>D</a:t>
            </a:r>
            <a:endParaRPr lang="en-CA" altLang="ko-KR" sz="2400" dirty="0">
              <a:ea typeface="굴림" charset="-127"/>
            </a:endParaRPr>
          </a:p>
          <a:p>
            <a:pPr>
              <a:spcBef>
                <a:spcPct val="50000"/>
              </a:spcBef>
            </a:pPr>
            <a:r>
              <a:rPr lang="en-CA" altLang="ko-KR" sz="2400" b="1" dirty="0">
                <a:ea typeface="굴림" charset="-127"/>
              </a:rPr>
              <a:t>Justification:</a:t>
            </a:r>
            <a:r>
              <a:rPr lang="en-CA" altLang="ko-KR" sz="2400" dirty="0">
                <a:ea typeface="굴림" charset="-127"/>
              </a:rPr>
              <a:t>  </a:t>
            </a:r>
            <a:endParaRPr lang="en-CA" altLang="ko-KR" sz="2400" dirty="0" smtClean="0">
              <a:ea typeface="굴림" charset="-127"/>
            </a:endParaRPr>
          </a:p>
          <a:p>
            <a:pPr>
              <a:spcBef>
                <a:spcPct val="50000"/>
              </a:spcBef>
            </a:pPr>
            <a:r>
              <a:rPr lang="en-US" altLang="ko-KR" sz="2000" dirty="0" smtClean="0">
                <a:ea typeface="굴림" charset="-127"/>
              </a:rPr>
              <a:t>Think about the cell structure &amp; the protein pathway, synthesized proteins always move from the ‘centre’, nucleus toward the ‘exterior’, cell membrane</a:t>
            </a:r>
          </a:p>
          <a:p>
            <a:pPr>
              <a:spcBef>
                <a:spcPct val="50000"/>
              </a:spcBef>
            </a:pPr>
            <a:endParaRPr lang="en-US" altLang="ko-KR" sz="2000" dirty="0" smtClean="0">
              <a:ea typeface="굴림" charset="-127"/>
            </a:endParaRPr>
          </a:p>
          <a:p>
            <a:pPr>
              <a:spcBef>
                <a:spcPct val="50000"/>
              </a:spcBef>
            </a:pPr>
            <a:r>
              <a:rPr lang="en-US" altLang="ko-KR" sz="2000" dirty="0" smtClean="0">
                <a:ea typeface="굴림" charset="-127"/>
              </a:rPr>
              <a:t>Therefore, the proteins transport in following order,</a:t>
            </a:r>
          </a:p>
          <a:p>
            <a:pPr>
              <a:spcBef>
                <a:spcPct val="50000"/>
              </a:spcBef>
            </a:pPr>
            <a:r>
              <a:rPr lang="en-US" altLang="ko-KR" sz="2000" dirty="0" smtClean="0">
                <a:ea typeface="굴림" charset="-127"/>
              </a:rPr>
              <a:t>Nucleus → Endoplasmic Reticulum → Golgi Apparatus</a:t>
            </a:r>
          </a:p>
          <a:p>
            <a:pPr>
              <a:spcBef>
                <a:spcPct val="50000"/>
              </a:spcBef>
            </a:pPr>
            <a:endParaRPr lang="en-US" altLang="ko-KR" sz="2000" dirty="0" smtClean="0">
              <a:ea typeface="굴림" charset="-127"/>
            </a:endParaRPr>
          </a:p>
          <a:p>
            <a:pPr marL="457200" indent="-457200" algn="ctr">
              <a:buNone/>
            </a:pPr>
            <a:r>
              <a:rPr lang="en-CA" sz="2000" u="sng" dirty="0" smtClean="0"/>
              <a:t>Watch The Protein Pathway video for more information:</a:t>
            </a:r>
          </a:p>
          <a:p>
            <a:pPr marL="457200" indent="-457200" algn="ctr">
              <a:buNone/>
            </a:pPr>
            <a:r>
              <a:rPr lang="en-CA" sz="1600" dirty="0" smtClean="0">
                <a:solidFill>
                  <a:srgbClr val="FF0000"/>
                </a:solidFill>
              </a:rPr>
              <a:t>http://wps.pearsoncustom.com/wps/media/objects/3014/3087289/Web_Tutorials/04_A02.html</a:t>
            </a:r>
            <a:endParaRPr lang="en-CA" altLang="ko-KR" sz="1600" dirty="0">
              <a:ea typeface="굴림" charset="-127"/>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auto">
          <a:xfrm>
            <a:off x="0" y="0"/>
            <a:ext cx="9144000" cy="152400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ko-KR">
              <a:solidFill>
                <a:srgbClr val="FFFFFF"/>
              </a:solidFill>
            </a:endParaRPr>
          </a:p>
        </p:txBody>
      </p:sp>
      <p:sp>
        <p:nvSpPr>
          <p:cNvPr id="5123" name="Rectangle 16"/>
          <p:cNvSpPr>
            <a:spLocks noChangeArrowheads="1"/>
          </p:cNvSpPr>
          <p:nvPr/>
        </p:nvSpPr>
        <p:spPr bwMode="auto">
          <a:xfrm>
            <a:off x="1524000" y="0"/>
            <a:ext cx="71438" cy="1527175"/>
          </a:xfrm>
          <a:prstGeom prst="rect">
            <a:avLst/>
          </a:prstGeom>
          <a:solidFill>
            <a:schemeClr val="bg1"/>
          </a:solidFill>
          <a:ln w="9525">
            <a:noFill/>
            <a:miter lim="800000"/>
            <a:headEnd/>
            <a:tailEnd/>
          </a:ln>
        </p:spPr>
        <p:txBody>
          <a:bodyPr wrap="none" anchor="ctr"/>
          <a:lstStyle/>
          <a:p>
            <a:endParaRPr lang="en-US"/>
          </a:p>
        </p:txBody>
      </p:sp>
      <p:sp>
        <p:nvSpPr>
          <p:cNvPr id="5124" name="Rectangle 15"/>
          <p:cNvSpPr>
            <a:spLocks noChangeArrowheads="1"/>
          </p:cNvSpPr>
          <p:nvPr/>
        </p:nvSpPr>
        <p:spPr bwMode="auto">
          <a:xfrm>
            <a:off x="1800225" y="223838"/>
            <a:ext cx="5759450" cy="1079500"/>
          </a:xfrm>
          <a:prstGeom prst="rect">
            <a:avLst/>
          </a:prstGeom>
          <a:noFill/>
          <a:ln w="9525">
            <a:noFill/>
            <a:miter lim="800000"/>
            <a:headEnd/>
            <a:tailEnd/>
          </a:ln>
        </p:spPr>
        <p:txBody>
          <a:bodyPr anchor="ctr"/>
          <a:lstStyle/>
          <a:p>
            <a:endParaRPr lang="en-CA" altLang="ko-KR" sz="3600" b="1" dirty="0">
              <a:solidFill>
                <a:schemeClr val="bg1"/>
              </a:solidFill>
              <a:ea typeface="굴림" charset="-127"/>
            </a:endParaRPr>
          </a:p>
        </p:txBody>
      </p:sp>
      <p:sp>
        <p:nvSpPr>
          <p:cNvPr id="5125" name="Text Box 6"/>
          <p:cNvSpPr txBox="1">
            <a:spLocks noChangeArrowheads="1"/>
          </p:cNvSpPr>
          <p:nvPr/>
        </p:nvSpPr>
        <p:spPr bwMode="auto">
          <a:xfrm>
            <a:off x="195718" y="1882441"/>
            <a:ext cx="8627439" cy="830997"/>
          </a:xfrm>
          <a:prstGeom prst="rect">
            <a:avLst/>
          </a:prstGeom>
          <a:noFill/>
          <a:ln w="9525">
            <a:noFill/>
            <a:miter lim="800000"/>
            <a:headEnd/>
            <a:tailEnd/>
          </a:ln>
        </p:spPr>
        <p:txBody>
          <a:bodyPr wrap="square">
            <a:spAutoFit/>
          </a:bodyPr>
          <a:lstStyle/>
          <a:p>
            <a:pPr>
              <a:spcBef>
                <a:spcPct val="50000"/>
              </a:spcBef>
            </a:pPr>
            <a:r>
              <a:rPr lang="en-CA" altLang="ko-KR" sz="2400" dirty="0" smtClean="0">
                <a:ea typeface="굴림" charset="-127"/>
              </a:rPr>
              <a:t>The  </a:t>
            </a:r>
            <a:r>
              <a:rPr lang="en-CA" altLang="ko-KR" sz="2400" u="sng" dirty="0" smtClean="0">
                <a:ea typeface="굴림" charset="-127"/>
              </a:rPr>
              <a:t>                 </a:t>
            </a:r>
            <a:r>
              <a:rPr lang="en-CA" altLang="ko-KR" sz="2400" dirty="0" smtClean="0">
                <a:ea typeface="굴림" charset="-127"/>
              </a:rPr>
              <a:t> acts as a primary “packaging” area and processing center in the cell to process proteins. </a:t>
            </a:r>
            <a:endParaRPr lang="en-CA" altLang="ko-KR" sz="2400" dirty="0">
              <a:ea typeface="굴림" charset="-127"/>
            </a:endParaRPr>
          </a:p>
        </p:txBody>
      </p:sp>
      <p:sp>
        <p:nvSpPr>
          <p:cNvPr id="6" name="Rectangle 15"/>
          <p:cNvSpPr>
            <a:spLocks noChangeArrowheads="1"/>
          </p:cNvSpPr>
          <p:nvPr/>
        </p:nvSpPr>
        <p:spPr bwMode="auto">
          <a:xfrm>
            <a:off x="1758661" y="279257"/>
            <a:ext cx="5759450" cy="1079500"/>
          </a:xfrm>
          <a:prstGeom prst="rect">
            <a:avLst/>
          </a:prstGeom>
          <a:noFill/>
          <a:ln w="9525">
            <a:noFill/>
            <a:miter lim="800000"/>
            <a:headEnd/>
            <a:tailEnd/>
          </a:ln>
        </p:spPr>
        <p:txBody>
          <a:bodyPr anchor="ctr"/>
          <a:lstStyle/>
          <a:p>
            <a:r>
              <a:rPr lang="en-US" sz="3600" b="1" dirty="0" smtClean="0">
                <a:solidFill>
                  <a:schemeClr val="bg1"/>
                </a:solidFill>
              </a:rPr>
              <a:t>Question X</a:t>
            </a:r>
            <a:endParaRPr lang="en-US" sz="3600" b="1" dirty="0">
              <a:solidFill>
                <a:schemeClr val="bg1"/>
              </a:solidFill>
            </a:endParaRPr>
          </a:p>
        </p:txBody>
      </p:sp>
      <p:sp>
        <p:nvSpPr>
          <p:cNvPr id="7" name="Text Box 4"/>
          <p:cNvSpPr txBox="1">
            <a:spLocks noChangeArrowheads="1"/>
          </p:cNvSpPr>
          <p:nvPr/>
        </p:nvSpPr>
        <p:spPr bwMode="auto">
          <a:xfrm>
            <a:off x="425868" y="3218634"/>
            <a:ext cx="3263815" cy="2677656"/>
          </a:xfrm>
          <a:prstGeom prst="rect">
            <a:avLst/>
          </a:prstGeom>
          <a:noFill/>
          <a:ln w="9525">
            <a:noFill/>
            <a:miter lim="800000"/>
            <a:headEnd/>
            <a:tailEnd/>
          </a:ln>
        </p:spPr>
        <p:txBody>
          <a:bodyPr wrap="square">
            <a:spAutoFit/>
          </a:bodyPr>
          <a:lstStyle/>
          <a:p>
            <a:pPr marL="342900" indent="-342900">
              <a:spcBef>
                <a:spcPct val="50000"/>
              </a:spcBef>
              <a:buFontTx/>
              <a:buAutoNum type="alphaUcPeriod"/>
            </a:pPr>
            <a:r>
              <a:rPr lang="en-US" sz="2400" dirty="0" smtClean="0"/>
              <a:t>Ribosome</a:t>
            </a:r>
            <a:endParaRPr lang="en-US" sz="2400" dirty="0"/>
          </a:p>
          <a:p>
            <a:pPr marL="342900" indent="-342900">
              <a:spcBef>
                <a:spcPct val="50000"/>
              </a:spcBef>
              <a:buFontTx/>
              <a:buAutoNum type="alphaUcPeriod"/>
            </a:pPr>
            <a:r>
              <a:rPr lang="en-US" sz="2400" dirty="0" smtClean="0"/>
              <a:t>Rough E.R.</a:t>
            </a:r>
          </a:p>
          <a:p>
            <a:pPr marL="342900" indent="-342900">
              <a:spcBef>
                <a:spcPct val="50000"/>
              </a:spcBef>
              <a:buFontTx/>
              <a:buAutoNum type="alphaUcPeriod"/>
            </a:pPr>
            <a:r>
              <a:rPr lang="en-US" sz="2400" dirty="0" smtClean="0"/>
              <a:t>Nucleus</a:t>
            </a:r>
            <a:endParaRPr lang="en-US" sz="2400" dirty="0"/>
          </a:p>
          <a:p>
            <a:pPr marL="342900" indent="-342900">
              <a:spcBef>
                <a:spcPct val="50000"/>
              </a:spcBef>
              <a:buFontTx/>
              <a:buAutoNum type="alphaUcPeriod"/>
            </a:pPr>
            <a:r>
              <a:rPr lang="en-US" sz="2400" dirty="0" smtClean="0"/>
              <a:t>Golgi Apparatus</a:t>
            </a:r>
          </a:p>
          <a:p>
            <a:pPr marL="342900" indent="-342900">
              <a:spcBef>
                <a:spcPct val="50000"/>
              </a:spcBef>
              <a:buFontTx/>
              <a:buAutoNum type="alphaUcPeriod"/>
            </a:pPr>
            <a:r>
              <a:rPr lang="en-US" sz="2400" dirty="0" smtClean="0"/>
              <a:t>Lysosomes</a:t>
            </a:r>
            <a:endParaRPr 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auto">
          <a:xfrm>
            <a:off x="0" y="1588"/>
            <a:ext cx="9144000" cy="152400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ko-KR">
              <a:solidFill>
                <a:srgbClr val="FFFFFF"/>
              </a:solidFill>
            </a:endParaRPr>
          </a:p>
        </p:txBody>
      </p:sp>
      <p:sp>
        <p:nvSpPr>
          <p:cNvPr id="5123" name="Rectangle 16"/>
          <p:cNvSpPr>
            <a:spLocks noChangeArrowheads="1"/>
          </p:cNvSpPr>
          <p:nvPr/>
        </p:nvSpPr>
        <p:spPr bwMode="auto">
          <a:xfrm>
            <a:off x="1524000" y="0"/>
            <a:ext cx="71438" cy="1527175"/>
          </a:xfrm>
          <a:prstGeom prst="rect">
            <a:avLst/>
          </a:prstGeom>
          <a:solidFill>
            <a:schemeClr val="bg1"/>
          </a:solidFill>
          <a:ln w="9525">
            <a:noFill/>
            <a:miter lim="800000"/>
            <a:headEnd/>
            <a:tailEnd/>
          </a:ln>
        </p:spPr>
        <p:txBody>
          <a:bodyPr wrap="none" anchor="ctr"/>
          <a:lstStyle/>
          <a:p>
            <a:endParaRPr lang="en-US"/>
          </a:p>
        </p:txBody>
      </p:sp>
      <p:sp>
        <p:nvSpPr>
          <p:cNvPr id="5124" name="Rectangle 15"/>
          <p:cNvSpPr>
            <a:spLocks noChangeArrowheads="1"/>
          </p:cNvSpPr>
          <p:nvPr/>
        </p:nvSpPr>
        <p:spPr bwMode="auto">
          <a:xfrm>
            <a:off x="1800225" y="223838"/>
            <a:ext cx="5759450" cy="1079500"/>
          </a:xfrm>
          <a:prstGeom prst="rect">
            <a:avLst/>
          </a:prstGeom>
          <a:noFill/>
          <a:ln w="9525">
            <a:noFill/>
            <a:miter lim="800000"/>
            <a:headEnd/>
            <a:tailEnd/>
          </a:ln>
        </p:spPr>
        <p:txBody>
          <a:bodyPr anchor="ctr"/>
          <a:lstStyle/>
          <a:p>
            <a:r>
              <a:rPr lang="en-CA" altLang="ko-KR" sz="3600" b="1" dirty="0" smtClean="0">
                <a:solidFill>
                  <a:schemeClr val="bg1"/>
                </a:solidFill>
                <a:ea typeface="굴림" charset="-127"/>
              </a:rPr>
              <a:t>Solution X</a:t>
            </a:r>
            <a:endParaRPr lang="en-CA" altLang="ko-KR" sz="3600" b="1" dirty="0">
              <a:solidFill>
                <a:schemeClr val="bg1"/>
              </a:solidFill>
              <a:ea typeface="굴림" charset="-127"/>
            </a:endParaRPr>
          </a:p>
        </p:txBody>
      </p:sp>
      <p:sp>
        <p:nvSpPr>
          <p:cNvPr id="5125" name="Text Box 6"/>
          <p:cNvSpPr txBox="1">
            <a:spLocks noChangeArrowheads="1"/>
          </p:cNvSpPr>
          <p:nvPr/>
        </p:nvSpPr>
        <p:spPr bwMode="auto">
          <a:xfrm>
            <a:off x="253666" y="1738063"/>
            <a:ext cx="7920038" cy="1785104"/>
          </a:xfrm>
          <a:prstGeom prst="rect">
            <a:avLst/>
          </a:prstGeom>
          <a:noFill/>
          <a:ln w="9525">
            <a:noFill/>
            <a:miter lim="800000"/>
            <a:headEnd/>
            <a:tailEnd/>
          </a:ln>
        </p:spPr>
        <p:txBody>
          <a:bodyPr wrap="square">
            <a:spAutoFit/>
          </a:bodyPr>
          <a:lstStyle/>
          <a:p>
            <a:pPr>
              <a:spcBef>
                <a:spcPct val="50000"/>
              </a:spcBef>
            </a:pPr>
            <a:r>
              <a:rPr lang="en-CA" altLang="ko-KR" sz="2200" b="1" dirty="0">
                <a:ea typeface="굴림" charset="-127"/>
              </a:rPr>
              <a:t>Answer</a:t>
            </a:r>
            <a:r>
              <a:rPr lang="en-CA" altLang="ko-KR" sz="2200" b="1" dirty="0" smtClean="0">
                <a:ea typeface="굴림" charset="-127"/>
              </a:rPr>
              <a:t>: D</a:t>
            </a:r>
            <a:r>
              <a:rPr lang="en-CA" altLang="ko-KR" sz="2200" dirty="0" smtClean="0">
                <a:ea typeface="굴림" charset="-127"/>
              </a:rPr>
              <a:t>  </a:t>
            </a:r>
            <a:endParaRPr lang="en-CA" altLang="ko-KR" sz="2200" dirty="0">
              <a:ea typeface="굴림" charset="-127"/>
            </a:endParaRPr>
          </a:p>
          <a:p>
            <a:pPr>
              <a:spcBef>
                <a:spcPct val="50000"/>
              </a:spcBef>
            </a:pPr>
            <a:r>
              <a:rPr lang="en-CA" altLang="ko-KR" sz="2200" b="1" dirty="0">
                <a:ea typeface="굴림" charset="-127"/>
              </a:rPr>
              <a:t>Justification</a:t>
            </a:r>
            <a:r>
              <a:rPr lang="en-CA" altLang="ko-KR" sz="2200" b="1" dirty="0" smtClean="0">
                <a:ea typeface="굴림" charset="-127"/>
              </a:rPr>
              <a:t>:</a:t>
            </a:r>
          </a:p>
          <a:p>
            <a:pPr>
              <a:spcBef>
                <a:spcPct val="50000"/>
              </a:spcBef>
            </a:pPr>
            <a:r>
              <a:rPr lang="en-CA" altLang="ko-KR" sz="2200" dirty="0" smtClean="0">
                <a:ea typeface="굴림" charset="-127"/>
              </a:rPr>
              <a:t>The  </a:t>
            </a:r>
            <a:r>
              <a:rPr lang="en-CA" altLang="ko-KR" sz="2200" u="sng" dirty="0" smtClean="0">
                <a:ea typeface="굴림" charset="-127"/>
              </a:rPr>
              <a:t>   </a:t>
            </a:r>
            <a:r>
              <a:rPr lang="en-CA" altLang="ko-KR" sz="2200" u="sng" dirty="0" smtClean="0">
                <a:solidFill>
                  <a:srgbClr val="FF0000"/>
                </a:solidFill>
                <a:ea typeface="굴림" charset="-127"/>
              </a:rPr>
              <a:t>Golgi Apparatus</a:t>
            </a:r>
            <a:r>
              <a:rPr lang="en-CA" altLang="ko-KR" sz="2200" u="sng" dirty="0" smtClean="0">
                <a:ea typeface="굴림" charset="-127"/>
              </a:rPr>
              <a:t>   </a:t>
            </a:r>
            <a:r>
              <a:rPr lang="en-CA" altLang="ko-KR" sz="2200" dirty="0" smtClean="0">
                <a:ea typeface="굴림" charset="-127"/>
              </a:rPr>
              <a:t> acts as a primary “packaging” area and processing center in the cell to process proteins</a:t>
            </a:r>
            <a:endParaRPr lang="en-US" sz="2400" dirty="0" smtClean="0"/>
          </a:p>
        </p:txBody>
      </p:sp>
      <p:pic>
        <p:nvPicPr>
          <p:cNvPr id="6" name="그림 5" descr="golgi-apparatus.jpg"/>
          <p:cNvPicPr>
            <a:picLocks noChangeAspect="1"/>
          </p:cNvPicPr>
          <p:nvPr/>
        </p:nvPicPr>
        <p:blipFill>
          <a:blip r:embed="rId3" cstate="print"/>
          <a:stretch>
            <a:fillRect/>
          </a:stretch>
        </p:blipFill>
        <p:spPr>
          <a:xfrm>
            <a:off x="5104846" y="3555490"/>
            <a:ext cx="3638103" cy="3037815"/>
          </a:xfrm>
          <a:prstGeom prst="rect">
            <a:avLst/>
          </a:prstGeom>
        </p:spPr>
      </p:pic>
      <p:sp>
        <p:nvSpPr>
          <p:cNvPr id="7" name="Text Box 4"/>
          <p:cNvSpPr txBox="1">
            <a:spLocks noChangeArrowheads="1"/>
          </p:cNvSpPr>
          <p:nvPr/>
        </p:nvSpPr>
        <p:spPr bwMode="auto">
          <a:xfrm>
            <a:off x="272716" y="3618374"/>
            <a:ext cx="4219073" cy="1323439"/>
          </a:xfrm>
          <a:prstGeom prst="rect">
            <a:avLst/>
          </a:prstGeom>
          <a:noFill/>
          <a:ln w="9525">
            <a:noFill/>
            <a:miter lim="800000"/>
            <a:headEnd/>
            <a:tailEnd/>
          </a:ln>
        </p:spPr>
        <p:txBody>
          <a:bodyPr wrap="square">
            <a:spAutoFit/>
          </a:bodyPr>
          <a:lstStyle/>
          <a:p>
            <a:pPr marL="342900" indent="-342900">
              <a:spcBef>
                <a:spcPct val="50000"/>
              </a:spcBef>
            </a:pPr>
            <a:endParaRPr lang="en-US" sz="2000" dirty="0" smtClean="0"/>
          </a:p>
          <a:p>
            <a:pPr marL="342900" indent="-342900">
              <a:spcBef>
                <a:spcPct val="50000"/>
              </a:spcBef>
            </a:pPr>
            <a:endParaRPr lang="en-US" sz="2000" dirty="0" smtClean="0"/>
          </a:p>
          <a:p>
            <a:pPr marL="342900" indent="-342900">
              <a:spcBef>
                <a:spcPct val="50000"/>
              </a:spcBef>
            </a:pPr>
            <a:endParaRPr lang="en-US" sz="2000" dirty="0"/>
          </a:p>
        </p:txBody>
      </p:sp>
      <p:sp>
        <p:nvSpPr>
          <p:cNvPr id="8" name="Text Box 6"/>
          <p:cNvSpPr txBox="1">
            <a:spLocks noChangeArrowheads="1"/>
          </p:cNvSpPr>
          <p:nvPr/>
        </p:nvSpPr>
        <p:spPr bwMode="auto">
          <a:xfrm>
            <a:off x="256674" y="3506864"/>
            <a:ext cx="4844715" cy="2970044"/>
          </a:xfrm>
          <a:prstGeom prst="rect">
            <a:avLst/>
          </a:prstGeom>
          <a:noFill/>
          <a:ln w="9525">
            <a:noFill/>
            <a:miter lim="800000"/>
            <a:headEnd/>
            <a:tailEnd/>
          </a:ln>
        </p:spPr>
        <p:txBody>
          <a:bodyPr wrap="square">
            <a:spAutoFit/>
          </a:bodyPr>
          <a:lstStyle/>
          <a:p>
            <a:pPr>
              <a:spcBef>
                <a:spcPct val="50000"/>
              </a:spcBef>
            </a:pPr>
            <a:r>
              <a:rPr lang="en-US" sz="2200" dirty="0" smtClean="0"/>
              <a:t>The major function of Golgi Apparatus is to sort, modify and package the molecules that enters in the body. Also this organelle helps with the lipid transportation around the cell and helps in the creation of lysosomes</a:t>
            </a:r>
            <a:r>
              <a:rPr lang="en-US" sz="2000" dirty="0" smtClean="0"/>
              <a:t>. </a:t>
            </a:r>
          </a:p>
          <a:p>
            <a:pPr>
              <a:spcBef>
                <a:spcPct val="50000"/>
              </a:spcBef>
            </a:pPr>
            <a:endParaRPr lang="en-CA" altLang="ko-KR" sz="2200" dirty="0" smtClean="0">
              <a:ea typeface="굴림" charset="-127"/>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auto">
          <a:xfrm>
            <a:off x="0" y="1588"/>
            <a:ext cx="9144000" cy="152400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ko-KR">
              <a:solidFill>
                <a:srgbClr val="FFFFFF"/>
              </a:solidFill>
            </a:endParaRPr>
          </a:p>
        </p:txBody>
      </p:sp>
      <p:sp>
        <p:nvSpPr>
          <p:cNvPr id="5123" name="Rectangle 16"/>
          <p:cNvSpPr>
            <a:spLocks noChangeArrowheads="1"/>
          </p:cNvSpPr>
          <p:nvPr/>
        </p:nvSpPr>
        <p:spPr bwMode="auto">
          <a:xfrm>
            <a:off x="1524000" y="0"/>
            <a:ext cx="71438" cy="1527175"/>
          </a:xfrm>
          <a:prstGeom prst="rect">
            <a:avLst/>
          </a:prstGeom>
          <a:solidFill>
            <a:schemeClr val="bg1"/>
          </a:solidFill>
          <a:ln w="9525">
            <a:noFill/>
            <a:miter lim="800000"/>
            <a:headEnd/>
            <a:tailEnd/>
          </a:ln>
        </p:spPr>
        <p:txBody>
          <a:bodyPr wrap="none" anchor="ctr"/>
          <a:lstStyle/>
          <a:p>
            <a:endParaRPr lang="en-US"/>
          </a:p>
        </p:txBody>
      </p:sp>
      <p:sp>
        <p:nvSpPr>
          <p:cNvPr id="5124" name="Rectangle 15"/>
          <p:cNvSpPr>
            <a:spLocks noChangeArrowheads="1"/>
          </p:cNvSpPr>
          <p:nvPr/>
        </p:nvSpPr>
        <p:spPr bwMode="auto">
          <a:xfrm>
            <a:off x="1800225" y="223838"/>
            <a:ext cx="5759450" cy="1079500"/>
          </a:xfrm>
          <a:prstGeom prst="rect">
            <a:avLst/>
          </a:prstGeom>
          <a:noFill/>
          <a:ln w="9525">
            <a:noFill/>
            <a:miter lim="800000"/>
            <a:headEnd/>
            <a:tailEnd/>
          </a:ln>
        </p:spPr>
        <p:txBody>
          <a:bodyPr anchor="ctr"/>
          <a:lstStyle/>
          <a:p>
            <a:endParaRPr lang="en-CA" altLang="ko-KR" sz="3600" b="1" dirty="0">
              <a:solidFill>
                <a:schemeClr val="bg1"/>
              </a:solidFill>
              <a:ea typeface="굴림" charset="-127"/>
            </a:endParaRPr>
          </a:p>
        </p:txBody>
      </p:sp>
      <p:sp>
        <p:nvSpPr>
          <p:cNvPr id="5125" name="Text Box 6"/>
          <p:cNvSpPr txBox="1">
            <a:spLocks noChangeArrowheads="1"/>
          </p:cNvSpPr>
          <p:nvPr/>
        </p:nvSpPr>
        <p:spPr bwMode="auto">
          <a:xfrm>
            <a:off x="179512" y="1700808"/>
            <a:ext cx="8712968" cy="1569660"/>
          </a:xfrm>
          <a:prstGeom prst="rect">
            <a:avLst/>
          </a:prstGeom>
          <a:noFill/>
          <a:ln w="9525">
            <a:noFill/>
            <a:miter lim="800000"/>
            <a:headEnd/>
            <a:tailEnd/>
          </a:ln>
        </p:spPr>
        <p:txBody>
          <a:bodyPr wrap="square">
            <a:spAutoFit/>
          </a:bodyPr>
          <a:lstStyle/>
          <a:p>
            <a:pPr>
              <a:spcBef>
                <a:spcPct val="50000"/>
              </a:spcBef>
            </a:pPr>
            <a:r>
              <a:rPr lang="en-CA" altLang="ko-KR" sz="2400" dirty="0" smtClean="0">
                <a:ea typeface="굴림" charset="-127"/>
              </a:rPr>
              <a:t>A biology 12 student is exploring a slide of plasma membrane surface through a microscope. She finds some proteins bound to the surface of the membrane. What part of the proteins is bound to the surface?</a:t>
            </a:r>
            <a:endParaRPr lang="en-CA" altLang="ko-KR" sz="2400" dirty="0">
              <a:ea typeface="굴림" charset="-127"/>
            </a:endParaRPr>
          </a:p>
        </p:txBody>
      </p:sp>
      <p:sp>
        <p:nvSpPr>
          <p:cNvPr id="6" name="Rectangle 15"/>
          <p:cNvSpPr>
            <a:spLocks noChangeArrowheads="1"/>
          </p:cNvSpPr>
          <p:nvPr/>
        </p:nvSpPr>
        <p:spPr bwMode="auto">
          <a:xfrm>
            <a:off x="1758661" y="279257"/>
            <a:ext cx="5759450" cy="1079500"/>
          </a:xfrm>
          <a:prstGeom prst="rect">
            <a:avLst/>
          </a:prstGeom>
          <a:noFill/>
          <a:ln w="9525">
            <a:noFill/>
            <a:miter lim="800000"/>
            <a:headEnd/>
            <a:tailEnd/>
          </a:ln>
        </p:spPr>
        <p:txBody>
          <a:bodyPr anchor="ctr"/>
          <a:lstStyle/>
          <a:p>
            <a:r>
              <a:rPr lang="en-US" sz="3600" b="1" dirty="0" smtClean="0">
                <a:solidFill>
                  <a:schemeClr val="bg1"/>
                </a:solidFill>
              </a:rPr>
              <a:t>Question XI </a:t>
            </a:r>
            <a:endParaRPr lang="en-US" sz="3600" b="1" dirty="0">
              <a:solidFill>
                <a:schemeClr val="bg1"/>
              </a:solidFill>
            </a:endParaRPr>
          </a:p>
        </p:txBody>
      </p:sp>
      <p:sp>
        <p:nvSpPr>
          <p:cNvPr id="7" name="Text Box 4"/>
          <p:cNvSpPr txBox="1">
            <a:spLocks noChangeArrowheads="1"/>
          </p:cNvSpPr>
          <p:nvPr/>
        </p:nvSpPr>
        <p:spPr bwMode="auto">
          <a:xfrm>
            <a:off x="323528" y="3501008"/>
            <a:ext cx="5112568" cy="3139321"/>
          </a:xfrm>
          <a:prstGeom prst="rect">
            <a:avLst/>
          </a:prstGeom>
          <a:noFill/>
          <a:ln w="9525">
            <a:noFill/>
            <a:miter lim="800000"/>
            <a:headEnd/>
            <a:tailEnd/>
          </a:ln>
        </p:spPr>
        <p:txBody>
          <a:bodyPr wrap="square">
            <a:spAutoFit/>
          </a:bodyPr>
          <a:lstStyle/>
          <a:p>
            <a:pPr marL="342900" indent="-342900">
              <a:spcBef>
                <a:spcPct val="50000"/>
              </a:spcBef>
              <a:buFontTx/>
              <a:buAutoNum type="alphaUcPeriod"/>
            </a:pPr>
            <a:r>
              <a:rPr lang="en-US" sz="2400" dirty="0" smtClean="0"/>
              <a:t>Hydrophilic region</a:t>
            </a:r>
            <a:endParaRPr lang="en-US" sz="2400" dirty="0"/>
          </a:p>
          <a:p>
            <a:pPr marL="342900" indent="-342900">
              <a:spcBef>
                <a:spcPct val="50000"/>
              </a:spcBef>
              <a:buFontTx/>
              <a:buAutoNum type="alphaUcPeriod"/>
            </a:pPr>
            <a:r>
              <a:rPr lang="en-US" sz="2400" dirty="0" smtClean="0"/>
              <a:t>Hydrophobic region</a:t>
            </a:r>
            <a:endParaRPr lang="en-US" sz="2400" dirty="0"/>
          </a:p>
          <a:p>
            <a:pPr marL="342900" indent="-342900">
              <a:spcBef>
                <a:spcPct val="50000"/>
              </a:spcBef>
              <a:buFontTx/>
              <a:buAutoNum type="alphaUcPeriod"/>
            </a:pPr>
            <a:r>
              <a:rPr lang="en-US" sz="2400" dirty="0" smtClean="0"/>
              <a:t>Protein </a:t>
            </a:r>
            <a:r>
              <a:rPr lang="en-US" sz="2400" dirty="0" smtClean="0"/>
              <a:t>region</a:t>
            </a:r>
          </a:p>
          <a:p>
            <a:pPr marL="342900" indent="-342900">
              <a:spcBef>
                <a:spcPct val="50000"/>
              </a:spcBef>
              <a:buFontTx/>
              <a:buAutoNum type="alphaUcPeriod"/>
            </a:pPr>
            <a:r>
              <a:rPr lang="en-US" sz="2400" dirty="0" smtClean="0"/>
              <a:t>Phospholipid region</a:t>
            </a:r>
          </a:p>
          <a:p>
            <a:pPr marL="342900" indent="-342900">
              <a:spcBef>
                <a:spcPct val="50000"/>
              </a:spcBef>
              <a:buFontTx/>
              <a:buAutoNum type="alphaUcPeriod"/>
            </a:pPr>
            <a:r>
              <a:rPr lang="en-US" sz="2400" dirty="0" smtClean="0"/>
              <a:t>All of the choices are correct</a:t>
            </a:r>
            <a:endParaRPr lang="en-US" sz="2400" dirty="0" smtClean="0"/>
          </a:p>
          <a:p>
            <a:pPr marL="342900" indent="-342900">
              <a:spcBef>
                <a:spcPct val="50000"/>
              </a:spcBef>
            </a:pPr>
            <a:endParaRPr lang="en-US"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auto">
          <a:xfrm>
            <a:off x="0" y="1588"/>
            <a:ext cx="9144000" cy="152400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ko-KR">
              <a:solidFill>
                <a:srgbClr val="FFFFFF"/>
              </a:solidFill>
            </a:endParaRPr>
          </a:p>
        </p:txBody>
      </p:sp>
      <p:sp>
        <p:nvSpPr>
          <p:cNvPr id="5123" name="Rectangle 16"/>
          <p:cNvSpPr>
            <a:spLocks noChangeArrowheads="1"/>
          </p:cNvSpPr>
          <p:nvPr/>
        </p:nvSpPr>
        <p:spPr bwMode="auto">
          <a:xfrm>
            <a:off x="1524000" y="0"/>
            <a:ext cx="71438" cy="1527175"/>
          </a:xfrm>
          <a:prstGeom prst="rect">
            <a:avLst/>
          </a:prstGeom>
          <a:solidFill>
            <a:schemeClr val="bg1"/>
          </a:solidFill>
          <a:ln w="9525">
            <a:noFill/>
            <a:miter lim="800000"/>
            <a:headEnd/>
            <a:tailEnd/>
          </a:ln>
        </p:spPr>
        <p:txBody>
          <a:bodyPr wrap="none" anchor="ctr"/>
          <a:lstStyle/>
          <a:p>
            <a:endParaRPr lang="en-US"/>
          </a:p>
        </p:txBody>
      </p:sp>
      <p:sp>
        <p:nvSpPr>
          <p:cNvPr id="5124" name="Rectangle 15"/>
          <p:cNvSpPr>
            <a:spLocks noChangeArrowheads="1"/>
          </p:cNvSpPr>
          <p:nvPr/>
        </p:nvSpPr>
        <p:spPr bwMode="auto">
          <a:xfrm>
            <a:off x="1800225" y="223838"/>
            <a:ext cx="5759450" cy="1079500"/>
          </a:xfrm>
          <a:prstGeom prst="rect">
            <a:avLst/>
          </a:prstGeom>
          <a:noFill/>
          <a:ln w="9525">
            <a:noFill/>
            <a:miter lim="800000"/>
            <a:headEnd/>
            <a:tailEnd/>
          </a:ln>
        </p:spPr>
        <p:txBody>
          <a:bodyPr anchor="ctr"/>
          <a:lstStyle/>
          <a:p>
            <a:endParaRPr lang="en-CA" altLang="ko-KR" sz="3600" b="1" dirty="0">
              <a:solidFill>
                <a:schemeClr val="bg1"/>
              </a:solidFill>
              <a:ea typeface="굴림" charset="-127"/>
            </a:endParaRPr>
          </a:p>
        </p:txBody>
      </p:sp>
      <p:sp>
        <p:nvSpPr>
          <p:cNvPr id="5125" name="Text Box 6"/>
          <p:cNvSpPr txBox="1">
            <a:spLocks noChangeArrowheads="1"/>
          </p:cNvSpPr>
          <p:nvPr/>
        </p:nvSpPr>
        <p:spPr bwMode="auto">
          <a:xfrm>
            <a:off x="237624" y="1786188"/>
            <a:ext cx="8649702" cy="4401205"/>
          </a:xfrm>
          <a:prstGeom prst="rect">
            <a:avLst/>
          </a:prstGeom>
          <a:noFill/>
          <a:ln w="9525">
            <a:noFill/>
            <a:miter lim="800000"/>
            <a:headEnd/>
            <a:tailEnd/>
          </a:ln>
        </p:spPr>
        <p:txBody>
          <a:bodyPr wrap="square">
            <a:spAutoFit/>
          </a:bodyPr>
          <a:lstStyle/>
          <a:p>
            <a:pPr>
              <a:spcBef>
                <a:spcPct val="50000"/>
              </a:spcBef>
            </a:pPr>
            <a:r>
              <a:rPr lang="en-CA" altLang="ko-KR" sz="2400" b="1" dirty="0" smtClean="0">
                <a:ea typeface="굴림" charset="-127"/>
              </a:rPr>
              <a:t>Answer</a:t>
            </a:r>
            <a:r>
              <a:rPr lang="en-CA" altLang="ko-KR" sz="2400" b="1" dirty="0">
                <a:ea typeface="굴림" charset="-127"/>
              </a:rPr>
              <a:t>:</a:t>
            </a:r>
            <a:r>
              <a:rPr lang="en-CA" altLang="ko-KR" sz="2400" dirty="0">
                <a:ea typeface="굴림" charset="-127"/>
              </a:rPr>
              <a:t>  </a:t>
            </a:r>
            <a:r>
              <a:rPr lang="en-CA" altLang="ko-KR" sz="2400" dirty="0" smtClean="0">
                <a:ea typeface="굴림" charset="-127"/>
              </a:rPr>
              <a:t>B</a:t>
            </a:r>
            <a:endParaRPr lang="en-CA" altLang="ko-KR" sz="2400" dirty="0">
              <a:ea typeface="굴림" charset="-127"/>
            </a:endParaRPr>
          </a:p>
          <a:p>
            <a:pPr>
              <a:spcBef>
                <a:spcPct val="50000"/>
              </a:spcBef>
            </a:pPr>
            <a:r>
              <a:rPr lang="en-CA" altLang="ko-KR" sz="2400" b="1" dirty="0">
                <a:ea typeface="굴림" charset="-127"/>
              </a:rPr>
              <a:t>Justification</a:t>
            </a:r>
            <a:r>
              <a:rPr lang="en-CA" altLang="ko-KR" sz="2400" b="1" dirty="0" smtClean="0">
                <a:ea typeface="굴림" charset="-127"/>
              </a:rPr>
              <a:t>:</a:t>
            </a:r>
          </a:p>
          <a:p>
            <a:pPr>
              <a:spcBef>
                <a:spcPct val="50000"/>
              </a:spcBef>
            </a:pPr>
            <a:r>
              <a:rPr lang="en-CA" altLang="ko-KR" sz="2000" dirty="0" smtClean="0">
                <a:ea typeface="굴림" charset="-127"/>
                <a:cs typeface="Arial" pitchFamily="34" charset="0"/>
              </a:rPr>
              <a:t>The answer is B. Hydrophobic region. </a:t>
            </a:r>
          </a:p>
          <a:p>
            <a:pPr>
              <a:spcBef>
                <a:spcPct val="50000"/>
              </a:spcBef>
            </a:pPr>
            <a:r>
              <a:rPr lang="en-CA" altLang="ko-KR" sz="2000" dirty="0" smtClean="0">
                <a:ea typeface="굴림" charset="-127"/>
                <a:cs typeface="Arial" pitchFamily="34" charset="0"/>
              </a:rPr>
              <a:t>Typically a protein will span the plasma membrane a number of times, with hydrophobic ("water-hating") regions in the membrane and hydrophilic ("water-loving") regions inside the cell or outside of the cell. Therefore, most proteins contain residues with hydrophobic side chains that interact with the hydrophilic region of the membrane,  cannot span the plasma </a:t>
            </a:r>
            <a:r>
              <a:rPr lang="en-CA" altLang="ko-KR" sz="2000" dirty="0" smtClean="0">
                <a:ea typeface="굴림" charset="-127"/>
                <a:cs typeface="Arial" pitchFamily="34" charset="0"/>
              </a:rPr>
              <a:t>membrane or whole phospholipid region. </a:t>
            </a:r>
          </a:p>
          <a:p>
            <a:pPr>
              <a:spcBef>
                <a:spcPct val="50000"/>
              </a:spcBef>
            </a:pPr>
            <a:r>
              <a:rPr lang="en-CA" altLang="ko-KR" sz="2000" dirty="0" smtClean="0">
                <a:ea typeface="굴림" charset="-127"/>
                <a:cs typeface="Arial" pitchFamily="34" charset="0"/>
              </a:rPr>
              <a:t>Also, proteins cannot go through the protein region without any help or naturally.</a:t>
            </a:r>
          </a:p>
          <a:p>
            <a:pPr>
              <a:spcBef>
                <a:spcPct val="50000"/>
              </a:spcBef>
            </a:pPr>
            <a:r>
              <a:rPr lang="en-CA" altLang="ko-KR" sz="2000" dirty="0" smtClean="0">
                <a:ea typeface="굴림" charset="-127"/>
                <a:cs typeface="Arial" pitchFamily="34" charset="0"/>
              </a:rPr>
              <a:t>Therefore, the correct answer is B. </a:t>
            </a:r>
            <a:endParaRPr lang="en-CA" altLang="ko-KR" sz="2000" dirty="0">
              <a:ea typeface="굴림" charset="-127"/>
              <a:cs typeface="Arial" pitchFamily="34" charset="0"/>
            </a:endParaRPr>
          </a:p>
        </p:txBody>
      </p:sp>
      <p:sp>
        <p:nvSpPr>
          <p:cNvPr id="6" name="Rectangle 15"/>
          <p:cNvSpPr>
            <a:spLocks noChangeArrowheads="1"/>
          </p:cNvSpPr>
          <p:nvPr/>
        </p:nvSpPr>
        <p:spPr bwMode="auto">
          <a:xfrm>
            <a:off x="1730953" y="265401"/>
            <a:ext cx="5759450" cy="1079500"/>
          </a:xfrm>
          <a:prstGeom prst="rect">
            <a:avLst/>
          </a:prstGeom>
          <a:noFill/>
          <a:ln w="9525">
            <a:noFill/>
            <a:miter lim="800000"/>
            <a:headEnd/>
            <a:tailEnd/>
          </a:ln>
        </p:spPr>
        <p:txBody>
          <a:bodyPr anchor="ctr"/>
          <a:lstStyle/>
          <a:p>
            <a:endParaRPr lang="en-CA" altLang="ko-KR" sz="3600" b="1" dirty="0">
              <a:solidFill>
                <a:schemeClr val="bg1"/>
              </a:solidFill>
              <a:ea typeface="굴림" charset="-127"/>
            </a:endParaRPr>
          </a:p>
        </p:txBody>
      </p:sp>
      <p:sp>
        <p:nvSpPr>
          <p:cNvPr id="7" name="Rectangle 15"/>
          <p:cNvSpPr>
            <a:spLocks noChangeArrowheads="1"/>
          </p:cNvSpPr>
          <p:nvPr/>
        </p:nvSpPr>
        <p:spPr bwMode="auto">
          <a:xfrm>
            <a:off x="1952625" y="376238"/>
            <a:ext cx="5759450" cy="1079500"/>
          </a:xfrm>
          <a:prstGeom prst="rect">
            <a:avLst/>
          </a:prstGeom>
          <a:noFill/>
          <a:ln w="9525">
            <a:noFill/>
            <a:miter lim="800000"/>
            <a:headEnd/>
            <a:tailEnd/>
          </a:ln>
        </p:spPr>
        <p:txBody>
          <a:bodyPr anchor="ctr"/>
          <a:lstStyle/>
          <a:p>
            <a:endParaRPr lang="en-CA" altLang="ko-KR" sz="3600" b="1" dirty="0">
              <a:solidFill>
                <a:schemeClr val="bg1"/>
              </a:solidFill>
              <a:ea typeface="굴림" charset="-127"/>
            </a:endParaRPr>
          </a:p>
        </p:txBody>
      </p:sp>
      <p:sp>
        <p:nvSpPr>
          <p:cNvPr id="8" name="Rectangle 15"/>
          <p:cNvSpPr>
            <a:spLocks noChangeArrowheads="1"/>
          </p:cNvSpPr>
          <p:nvPr/>
        </p:nvSpPr>
        <p:spPr bwMode="auto">
          <a:xfrm>
            <a:off x="1758661" y="279257"/>
            <a:ext cx="5759450" cy="1079500"/>
          </a:xfrm>
          <a:prstGeom prst="rect">
            <a:avLst/>
          </a:prstGeom>
          <a:noFill/>
          <a:ln w="9525">
            <a:noFill/>
            <a:miter lim="800000"/>
            <a:headEnd/>
            <a:tailEnd/>
          </a:ln>
        </p:spPr>
        <p:txBody>
          <a:bodyPr anchor="ctr"/>
          <a:lstStyle/>
          <a:p>
            <a:r>
              <a:rPr lang="en-US" sz="3600" b="1" dirty="0" smtClean="0">
                <a:solidFill>
                  <a:schemeClr val="bg1"/>
                </a:solidFill>
              </a:rPr>
              <a:t>Solution XI </a:t>
            </a:r>
            <a:endParaRPr lang="en-US" sz="3600" b="1" dirty="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auto">
          <a:xfrm>
            <a:off x="0" y="1588"/>
            <a:ext cx="9144000" cy="152400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ko-KR">
              <a:solidFill>
                <a:srgbClr val="FFFFFF"/>
              </a:solidFill>
            </a:endParaRPr>
          </a:p>
        </p:txBody>
      </p:sp>
      <p:sp>
        <p:nvSpPr>
          <p:cNvPr id="5123" name="Rectangle 16"/>
          <p:cNvSpPr>
            <a:spLocks noChangeArrowheads="1"/>
          </p:cNvSpPr>
          <p:nvPr/>
        </p:nvSpPr>
        <p:spPr bwMode="auto">
          <a:xfrm>
            <a:off x="1524000" y="0"/>
            <a:ext cx="71438" cy="1527175"/>
          </a:xfrm>
          <a:prstGeom prst="rect">
            <a:avLst/>
          </a:prstGeom>
          <a:solidFill>
            <a:schemeClr val="bg1"/>
          </a:solidFill>
          <a:ln w="9525">
            <a:noFill/>
            <a:miter lim="800000"/>
            <a:headEnd/>
            <a:tailEnd/>
          </a:ln>
        </p:spPr>
        <p:txBody>
          <a:bodyPr wrap="none" anchor="ctr"/>
          <a:lstStyle/>
          <a:p>
            <a:endParaRPr lang="en-US"/>
          </a:p>
        </p:txBody>
      </p:sp>
      <p:sp>
        <p:nvSpPr>
          <p:cNvPr id="5124" name="Rectangle 15"/>
          <p:cNvSpPr>
            <a:spLocks noChangeArrowheads="1"/>
          </p:cNvSpPr>
          <p:nvPr/>
        </p:nvSpPr>
        <p:spPr bwMode="auto">
          <a:xfrm>
            <a:off x="1800225" y="223838"/>
            <a:ext cx="5759450" cy="1079500"/>
          </a:xfrm>
          <a:prstGeom prst="rect">
            <a:avLst/>
          </a:prstGeom>
          <a:noFill/>
          <a:ln w="9525">
            <a:noFill/>
            <a:miter lim="800000"/>
            <a:headEnd/>
            <a:tailEnd/>
          </a:ln>
        </p:spPr>
        <p:txBody>
          <a:bodyPr anchor="ctr"/>
          <a:lstStyle/>
          <a:p>
            <a:endParaRPr lang="en-CA" altLang="ko-KR" sz="3600" b="1" dirty="0">
              <a:solidFill>
                <a:schemeClr val="bg1"/>
              </a:solidFill>
              <a:ea typeface="굴림" charset="-127"/>
            </a:endParaRPr>
          </a:p>
        </p:txBody>
      </p:sp>
      <p:sp>
        <p:nvSpPr>
          <p:cNvPr id="5125" name="Text Box 6"/>
          <p:cNvSpPr txBox="1">
            <a:spLocks noChangeArrowheads="1"/>
          </p:cNvSpPr>
          <p:nvPr/>
        </p:nvSpPr>
        <p:spPr bwMode="auto">
          <a:xfrm>
            <a:off x="179512" y="1700808"/>
            <a:ext cx="8712968" cy="1200329"/>
          </a:xfrm>
          <a:prstGeom prst="rect">
            <a:avLst/>
          </a:prstGeom>
          <a:noFill/>
          <a:ln w="9525">
            <a:noFill/>
            <a:miter lim="800000"/>
            <a:headEnd/>
            <a:tailEnd/>
          </a:ln>
        </p:spPr>
        <p:txBody>
          <a:bodyPr wrap="square">
            <a:spAutoFit/>
          </a:bodyPr>
          <a:lstStyle/>
          <a:p>
            <a:pPr>
              <a:spcBef>
                <a:spcPct val="50000"/>
              </a:spcBef>
            </a:pPr>
            <a:r>
              <a:rPr lang="en-CA" altLang="ko-KR" sz="2400" dirty="0" smtClean="0">
                <a:ea typeface="굴림" charset="-127"/>
              </a:rPr>
              <a:t>During the biology 12 laboratory, Jim accidently removes all the peroxisomes from an animal cell. Which organelle of the animal cell will be affected first?</a:t>
            </a:r>
            <a:endParaRPr lang="en-CA" altLang="ko-KR" sz="2400" dirty="0">
              <a:ea typeface="굴림" charset="-127"/>
            </a:endParaRPr>
          </a:p>
        </p:txBody>
      </p:sp>
      <p:sp>
        <p:nvSpPr>
          <p:cNvPr id="6" name="Rectangle 15"/>
          <p:cNvSpPr>
            <a:spLocks noChangeArrowheads="1"/>
          </p:cNvSpPr>
          <p:nvPr/>
        </p:nvSpPr>
        <p:spPr bwMode="auto">
          <a:xfrm>
            <a:off x="1758661" y="279257"/>
            <a:ext cx="5759450" cy="1079500"/>
          </a:xfrm>
          <a:prstGeom prst="rect">
            <a:avLst/>
          </a:prstGeom>
          <a:noFill/>
          <a:ln w="9525">
            <a:noFill/>
            <a:miter lim="800000"/>
            <a:headEnd/>
            <a:tailEnd/>
          </a:ln>
        </p:spPr>
        <p:txBody>
          <a:bodyPr anchor="ctr"/>
          <a:lstStyle/>
          <a:p>
            <a:r>
              <a:rPr lang="en-US" sz="3600" b="1" dirty="0" smtClean="0">
                <a:solidFill>
                  <a:schemeClr val="bg1"/>
                </a:solidFill>
              </a:rPr>
              <a:t>Question XII </a:t>
            </a:r>
            <a:endParaRPr lang="en-US" sz="3600" b="1" dirty="0">
              <a:solidFill>
                <a:schemeClr val="bg1"/>
              </a:solidFill>
            </a:endParaRPr>
          </a:p>
        </p:txBody>
      </p:sp>
      <p:sp>
        <p:nvSpPr>
          <p:cNvPr id="7" name="Text Box 4"/>
          <p:cNvSpPr txBox="1">
            <a:spLocks noChangeArrowheads="1"/>
          </p:cNvSpPr>
          <p:nvPr/>
        </p:nvSpPr>
        <p:spPr bwMode="auto">
          <a:xfrm>
            <a:off x="323528" y="3140968"/>
            <a:ext cx="3356468" cy="3139321"/>
          </a:xfrm>
          <a:prstGeom prst="rect">
            <a:avLst/>
          </a:prstGeom>
          <a:noFill/>
          <a:ln w="9525">
            <a:noFill/>
            <a:miter lim="800000"/>
            <a:headEnd/>
            <a:tailEnd/>
          </a:ln>
        </p:spPr>
        <p:txBody>
          <a:bodyPr wrap="square">
            <a:spAutoFit/>
          </a:bodyPr>
          <a:lstStyle/>
          <a:p>
            <a:pPr marL="342900" indent="-342900">
              <a:spcBef>
                <a:spcPct val="50000"/>
              </a:spcBef>
              <a:buFontTx/>
              <a:buAutoNum type="alphaUcPeriod"/>
            </a:pPr>
            <a:r>
              <a:rPr lang="en-US" sz="2400" dirty="0" smtClean="0"/>
              <a:t>Nucleus</a:t>
            </a:r>
            <a:endParaRPr lang="en-US" sz="2400" dirty="0"/>
          </a:p>
          <a:p>
            <a:pPr marL="342900" indent="-342900">
              <a:spcBef>
                <a:spcPct val="50000"/>
              </a:spcBef>
              <a:buFontTx/>
              <a:buAutoNum type="alphaUcPeriod"/>
            </a:pPr>
            <a:r>
              <a:rPr lang="en-US" sz="2400" dirty="0" smtClean="0"/>
              <a:t>Golgi apparatus</a:t>
            </a:r>
            <a:endParaRPr lang="en-US" sz="2400" dirty="0"/>
          </a:p>
          <a:p>
            <a:pPr marL="342900" indent="-342900">
              <a:spcBef>
                <a:spcPct val="50000"/>
              </a:spcBef>
              <a:buFontTx/>
              <a:buAutoNum type="alphaUcPeriod"/>
            </a:pPr>
            <a:r>
              <a:rPr lang="en-US" sz="2400" dirty="0" smtClean="0"/>
              <a:t>Smooth E.R.</a:t>
            </a:r>
          </a:p>
          <a:p>
            <a:pPr marL="342900" indent="-342900">
              <a:spcBef>
                <a:spcPct val="50000"/>
              </a:spcBef>
              <a:buFontTx/>
              <a:buAutoNum type="alphaUcPeriod"/>
            </a:pPr>
            <a:r>
              <a:rPr lang="en-US" sz="2400" dirty="0" smtClean="0"/>
              <a:t>Mitochondrion</a:t>
            </a:r>
          </a:p>
          <a:p>
            <a:pPr marL="342900" indent="-342900">
              <a:spcBef>
                <a:spcPct val="50000"/>
              </a:spcBef>
              <a:buFontTx/>
              <a:buAutoNum type="alphaUcPeriod"/>
            </a:pPr>
            <a:r>
              <a:rPr lang="en-US" sz="2400" dirty="0" smtClean="0"/>
              <a:t>Endoplasmic reticulum</a:t>
            </a:r>
            <a:endParaRPr lang="en-US" sz="2400" dirty="0" smtClean="0"/>
          </a:p>
          <a:p>
            <a:pPr marL="342900" indent="-342900">
              <a:spcBef>
                <a:spcPct val="50000"/>
              </a:spcBef>
            </a:pPr>
            <a:endParaRPr lang="en-US" sz="2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auto">
          <a:xfrm>
            <a:off x="0" y="1588"/>
            <a:ext cx="9144000" cy="152400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ko-KR">
              <a:solidFill>
                <a:srgbClr val="FFFFFF"/>
              </a:solidFill>
            </a:endParaRPr>
          </a:p>
        </p:txBody>
      </p:sp>
      <p:sp>
        <p:nvSpPr>
          <p:cNvPr id="5123" name="Rectangle 16"/>
          <p:cNvSpPr>
            <a:spLocks noChangeArrowheads="1"/>
          </p:cNvSpPr>
          <p:nvPr/>
        </p:nvSpPr>
        <p:spPr bwMode="auto">
          <a:xfrm>
            <a:off x="1524000" y="0"/>
            <a:ext cx="71438" cy="1527175"/>
          </a:xfrm>
          <a:prstGeom prst="rect">
            <a:avLst/>
          </a:prstGeom>
          <a:solidFill>
            <a:schemeClr val="bg1"/>
          </a:solidFill>
          <a:ln w="9525">
            <a:noFill/>
            <a:miter lim="800000"/>
            <a:headEnd/>
            <a:tailEnd/>
          </a:ln>
        </p:spPr>
        <p:txBody>
          <a:bodyPr wrap="none" anchor="ctr"/>
          <a:lstStyle/>
          <a:p>
            <a:endParaRPr lang="en-US"/>
          </a:p>
        </p:txBody>
      </p:sp>
      <p:sp>
        <p:nvSpPr>
          <p:cNvPr id="5124" name="Rectangle 15"/>
          <p:cNvSpPr>
            <a:spLocks noChangeArrowheads="1"/>
          </p:cNvSpPr>
          <p:nvPr/>
        </p:nvSpPr>
        <p:spPr bwMode="auto">
          <a:xfrm>
            <a:off x="1800225" y="223838"/>
            <a:ext cx="5759450" cy="1079500"/>
          </a:xfrm>
          <a:prstGeom prst="rect">
            <a:avLst/>
          </a:prstGeom>
          <a:noFill/>
          <a:ln w="9525">
            <a:noFill/>
            <a:miter lim="800000"/>
            <a:headEnd/>
            <a:tailEnd/>
          </a:ln>
        </p:spPr>
        <p:txBody>
          <a:bodyPr anchor="ctr"/>
          <a:lstStyle/>
          <a:p>
            <a:endParaRPr lang="en-CA" altLang="ko-KR" sz="3600" b="1" dirty="0">
              <a:solidFill>
                <a:schemeClr val="bg1"/>
              </a:solidFill>
              <a:ea typeface="굴림" charset="-127"/>
            </a:endParaRPr>
          </a:p>
        </p:txBody>
      </p:sp>
      <p:sp>
        <p:nvSpPr>
          <p:cNvPr id="5125" name="Text Box 6"/>
          <p:cNvSpPr txBox="1">
            <a:spLocks noChangeArrowheads="1"/>
          </p:cNvSpPr>
          <p:nvPr/>
        </p:nvSpPr>
        <p:spPr bwMode="auto">
          <a:xfrm>
            <a:off x="251520" y="1772816"/>
            <a:ext cx="7920038" cy="4708981"/>
          </a:xfrm>
          <a:prstGeom prst="rect">
            <a:avLst/>
          </a:prstGeom>
          <a:noFill/>
          <a:ln w="9525">
            <a:noFill/>
            <a:miter lim="800000"/>
            <a:headEnd/>
            <a:tailEnd/>
          </a:ln>
        </p:spPr>
        <p:txBody>
          <a:bodyPr wrap="square">
            <a:spAutoFit/>
          </a:bodyPr>
          <a:lstStyle/>
          <a:p>
            <a:pPr>
              <a:spcBef>
                <a:spcPct val="50000"/>
              </a:spcBef>
            </a:pPr>
            <a:r>
              <a:rPr lang="en-CA" altLang="ko-KR" sz="2400" b="1" dirty="0" smtClean="0">
                <a:ea typeface="굴림" charset="-127"/>
              </a:rPr>
              <a:t>Answer</a:t>
            </a:r>
            <a:r>
              <a:rPr lang="en-CA" altLang="ko-KR" sz="2400" b="1" dirty="0">
                <a:ea typeface="굴림" charset="-127"/>
              </a:rPr>
              <a:t>:</a:t>
            </a:r>
            <a:r>
              <a:rPr lang="en-CA" altLang="ko-KR" sz="2400" dirty="0">
                <a:ea typeface="굴림" charset="-127"/>
              </a:rPr>
              <a:t> </a:t>
            </a:r>
            <a:r>
              <a:rPr lang="en-CA" altLang="ko-KR" sz="2400" dirty="0" smtClean="0">
                <a:ea typeface="굴림" charset="-127"/>
              </a:rPr>
              <a:t>D </a:t>
            </a:r>
            <a:endParaRPr lang="en-CA" altLang="ko-KR" sz="2400" dirty="0">
              <a:ea typeface="굴림" charset="-127"/>
            </a:endParaRPr>
          </a:p>
          <a:p>
            <a:pPr>
              <a:spcBef>
                <a:spcPct val="50000"/>
              </a:spcBef>
            </a:pPr>
            <a:r>
              <a:rPr lang="en-CA" altLang="ko-KR" sz="2400" b="1" dirty="0">
                <a:ea typeface="굴림" charset="-127"/>
              </a:rPr>
              <a:t>Justification</a:t>
            </a:r>
            <a:r>
              <a:rPr lang="en-CA" altLang="ko-KR" sz="2400" b="1" dirty="0" smtClean="0">
                <a:ea typeface="굴림" charset="-127"/>
              </a:rPr>
              <a:t>:</a:t>
            </a:r>
          </a:p>
          <a:p>
            <a:pPr>
              <a:spcBef>
                <a:spcPct val="50000"/>
              </a:spcBef>
            </a:pPr>
            <a:r>
              <a:rPr lang="en-CA" sz="2400" dirty="0" smtClean="0"/>
              <a:t>The first affected organelle is mitochondrion. The reason is that  peroxisomes break down fats and amino acids into smaller molecules that can be used for energy production by mitochondria</a:t>
            </a:r>
            <a:r>
              <a:rPr lang="en-CA" sz="2400" dirty="0" smtClean="0"/>
              <a:t>.</a:t>
            </a:r>
          </a:p>
          <a:p>
            <a:pPr marL="342900" indent="-342900">
              <a:spcBef>
                <a:spcPct val="50000"/>
              </a:spcBef>
            </a:pPr>
            <a:r>
              <a:rPr lang="en-US" sz="2400" dirty="0" smtClean="0"/>
              <a:t>Nucleus, Golgi apparatus, and Smooth E.R. and Mitochondrion will be affected Sooner or later and also. </a:t>
            </a:r>
          </a:p>
          <a:p>
            <a:pPr marL="342900" indent="-342900">
              <a:spcBef>
                <a:spcPct val="50000"/>
              </a:spcBef>
            </a:pPr>
            <a:endParaRPr lang="en-CA" altLang="ko-KR" sz="2400" dirty="0" smtClean="0">
              <a:ea typeface="굴림" charset="-127"/>
            </a:endParaRPr>
          </a:p>
          <a:p>
            <a:pPr marL="342900" indent="-342900">
              <a:spcBef>
                <a:spcPct val="50000"/>
              </a:spcBef>
            </a:pPr>
            <a:r>
              <a:rPr lang="en-CA" altLang="ko-KR" sz="2400" dirty="0" smtClean="0">
                <a:ea typeface="굴림" charset="-127"/>
              </a:rPr>
              <a:t>So</a:t>
            </a:r>
            <a:r>
              <a:rPr lang="en-CA" altLang="ko-KR" sz="2400" dirty="0" smtClean="0">
                <a:ea typeface="굴림" charset="-127"/>
              </a:rPr>
              <a:t>, the correct answer is </a:t>
            </a:r>
            <a:r>
              <a:rPr lang="en-CA" altLang="ko-KR" sz="2400" dirty="0" smtClean="0">
                <a:ea typeface="굴림" charset="-127"/>
              </a:rPr>
              <a:t>D. </a:t>
            </a:r>
            <a:endParaRPr lang="en-CA" altLang="ko-KR" sz="2400" dirty="0" smtClean="0">
              <a:ea typeface="굴림" charset="-127"/>
            </a:endParaRPr>
          </a:p>
        </p:txBody>
      </p:sp>
      <p:sp>
        <p:nvSpPr>
          <p:cNvPr id="6" name="Rectangle 15"/>
          <p:cNvSpPr>
            <a:spLocks noChangeArrowheads="1"/>
          </p:cNvSpPr>
          <p:nvPr/>
        </p:nvSpPr>
        <p:spPr bwMode="auto">
          <a:xfrm>
            <a:off x="1758661" y="279257"/>
            <a:ext cx="5759450" cy="1079500"/>
          </a:xfrm>
          <a:prstGeom prst="rect">
            <a:avLst/>
          </a:prstGeom>
          <a:noFill/>
          <a:ln w="9525">
            <a:noFill/>
            <a:miter lim="800000"/>
            <a:headEnd/>
            <a:tailEnd/>
          </a:ln>
        </p:spPr>
        <p:txBody>
          <a:bodyPr anchor="ctr"/>
          <a:lstStyle/>
          <a:p>
            <a:r>
              <a:rPr lang="en-US" sz="3600" b="1" dirty="0" smtClean="0">
                <a:solidFill>
                  <a:schemeClr val="bg1"/>
                </a:solidFill>
              </a:rPr>
              <a:t>Solution XII </a:t>
            </a:r>
            <a:endParaRPr lang="en-US" sz="3600" b="1" dirty="0">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auto">
          <a:xfrm>
            <a:off x="0" y="1588"/>
            <a:ext cx="9144000" cy="152400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ko-KR">
              <a:solidFill>
                <a:srgbClr val="FFFFFF"/>
              </a:solidFill>
            </a:endParaRPr>
          </a:p>
        </p:txBody>
      </p:sp>
      <p:sp>
        <p:nvSpPr>
          <p:cNvPr id="5123" name="Rectangle 16"/>
          <p:cNvSpPr>
            <a:spLocks noChangeArrowheads="1"/>
          </p:cNvSpPr>
          <p:nvPr/>
        </p:nvSpPr>
        <p:spPr bwMode="auto">
          <a:xfrm>
            <a:off x="1524000" y="0"/>
            <a:ext cx="71438" cy="1527175"/>
          </a:xfrm>
          <a:prstGeom prst="rect">
            <a:avLst/>
          </a:prstGeom>
          <a:solidFill>
            <a:schemeClr val="bg1"/>
          </a:solidFill>
          <a:ln w="9525">
            <a:noFill/>
            <a:miter lim="800000"/>
            <a:headEnd/>
            <a:tailEnd/>
          </a:ln>
        </p:spPr>
        <p:txBody>
          <a:bodyPr wrap="none" anchor="ctr"/>
          <a:lstStyle/>
          <a:p>
            <a:endParaRPr lang="en-US"/>
          </a:p>
        </p:txBody>
      </p:sp>
      <p:sp>
        <p:nvSpPr>
          <p:cNvPr id="5124" name="Rectangle 15"/>
          <p:cNvSpPr>
            <a:spLocks noChangeArrowheads="1"/>
          </p:cNvSpPr>
          <p:nvPr/>
        </p:nvSpPr>
        <p:spPr bwMode="auto">
          <a:xfrm>
            <a:off x="1800225" y="223838"/>
            <a:ext cx="5759450" cy="1079500"/>
          </a:xfrm>
          <a:prstGeom prst="rect">
            <a:avLst/>
          </a:prstGeom>
          <a:noFill/>
          <a:ln w="9525">
            <a:noFill/>
            <a:miter lim="800000"/>
            <a:headEnd/>
            <a:tailEnd/>
          </a:ln>
        </p:spPr>
        <p:txBody>
          <a:bodyPr anchor="ctr"/>
          <a:lstStyle/>
          <a:p>
            <a:endParaRPr lang="en-CA" altLang="ko-KR" sz="3600" b="1" dirty="0">
              <a:solidFill>
                <a:schemeClr val="bg1"/>
              </a:solidFill>
              <a:ea typeface="굴림" charset="-127"/>
            </a:endParaRPr>
          </a:p>
        </p:txBody>
      </p:sp>
      <p:sp>
        <p:nvSpPr>
          <p:cNvPr id="5125" name="Text Box 6"/>
          <p:cNvSpPr txBox="1">
            <a:spLocks noChangeArrowheads="1"/>
          </p:cNvSpPr>
          <p:nvPr/>
        </p:nvSpPr>
        <p:spPr bwMode="auto">
          <a:xfrm>
            <a:off x="179512" y="1628800"/>
            <a:ext cx="8697830" cy="1569660"/>
          </a:xfrm>
          <a:prstGeom prst="rect">
            <a:avLst/>
          </a:prstGeom>
          <a:noFill/>
          <a:ln w="9525">
            <a:noFill/>
            <a:miter lim="800000"/>
            <a:headEnd/>
            <a:tailEnd/>
          </a:ln>
        </p:spPr>
        <p:txBody>
          <a:bodyPr wrap="square">
            <a:spAutoFit/>
          </a:bodyPr>
          <a:lstStyle/>
          <a:p>
            <a:pPr>
              <a:spcBef>
                <a:spcPct val="50000"/>
              </a:spcBef>
            </a:pPr>
            <a:r>
              <a:rPr lang="en-CA" altLang="ko-KR" sz="2400" dirty="0" smtClean="0">
                <a:ea typeface="굴림" charset="-127"/>
              </a:rPr>
              <a:t>In a biology 12 classroom, one student found a mutated cell in a prepared microscope slide. The cell fails to destroy worn-out cell part, but saves it in the cytoplasm. What kind of mutation might have happened within the cell?</a:t>
            </a:r>
            <a:endParaRPr lang="en-CA" altLang="ko-KR" sz="2400" dirty="0">
              <a:ea typeface="굴림" charset="-127"/>
            </a:endParaRPr>
          </a:p>
        </p:txBody>
      </p:sp>
      <p:sp>
        <p:nvSpPr>
          <p:cNvPr id="6" name="Rectangle 15"/>
          <p:cNvSpPr>
            <a:spLocks noChangeArrowheads="1"/>
          </p:cNvSpPr>
          <p:nvPr/>
        </p:nvSpPr>
        <p:spPr bwMode="auto">
          <a:xfrm>
            <a:off x="1758661" y="279257"/>
            <a:ext cx="5759450" cy="1079500"/>
          </a:xfrm>
          <a:prstGeom prst="rect">
            <a:avLst/>
          </a:prstGeom>
          <a:noFill/>
          <a:ln w="9525">
            <a:noFill/>
            <a:miter lim="800000"/>
            <a:headEnd/>
            <a:tailEnd/>
          </a:ln>
        </p:spPr>
        <p:txBody>
          <a:bodyPr anchor="ctr"/>
          <a:lstStyle/>
          <a:p>
            <a:r>
              <a:rPr lang="en-US" sz="3600" b="1" dirty="0" smtClean="0">
                <a:solidFill>
                  <a:schemeClr val="bg1"/>
                </a:solidFill>
              </a:rPr>
              <a:t>Question XIII </a:t>
            </a:r>
            <a:endParaRPr lang="en-US" sz="3600" b="1" dirty="0">
              <a:solidFill>
                <a:schemeClr val="bg1"/>
              </a:solidFill>
            </a:endParaRPr>
          </a:p>
        </p:txBody>
      </p:sp>
      <p:sp>
        <p:nvSpPr>
          <p:cNvPr id="7" name="Text Box 4"/>
          <p:cNvSpPr txBox="1">
            <a:spLocks noChangeArrowheads="1"/>
          </p:cNvSpPr>
          <p:nvPr/>
        </p:nvSpPr>
        <p:spPr bwMode="auto">
          <a:xfrm>
            <a:off x="179512" y="3501008"/>
            <a:ext cx="7223598" cy="3139321"/>
          </a:xfrm>
          <a:prstGeom prst="rect">
            <a:avLst/>
          </a:prstGeom>
          <a:noFill/>
          <a:ln w="9525">
            <a:noFill/>
            <a:miter lim="800000"/>
            <a:headEnd/>
            <a:tailEnd/>
          </a:ln>
        </p:spPr>
        <p:txBody>
          <a:bodyPr wrap="square">
            <a:spAutoFit/>
          </a:bodyPr>
          <a:lstStyle/>
          <a:p>
            <a:pPr marL="342900" indent="-342900">
              <a:spcBef>
                <a:spcPct val="50000"/>
              </a:spcBef>
              <a:buFontTx/>
              <a:buAutoNum type="alphaUcPeriod"/>
            </a:pPr>
            <a:r>
              <a:rPr lang="en-US" sz="2400" dirty="0" smtClean="0"/>
              <a:t>Mitochondrion mutation</a:t>
            </a:r>
            <a:endParaRPr lang="en-US" sz="2400" dirty="0" smtClean="0"/>
          </a:p>
          <a:p>
            <a:pPr marL="342900" indent="-342900">
              <a:spcBef>
                <a:spcPct val="50000"/>
              </a:spcBef>
              <a:buFontTx/>
              <a:buAutoNum type="alphaUcPeriod"/>
            </a:pPr>
            <a:r>
              <a:rPr lang="en-US" sz="2400" dirty="0" smtClean="0"/>
              <a:t>Ribosomes </a:t>
            </a:r>
            <a:r>
              <a:rPr lang="en-US" sz="2400" dirty="0" smtClean="0"/>
              <a:t>mutation</a:t>
            </a:r>
          </a:p>
          <a:p>
            <a:pPr marL="342900" indent="-342900">
              <a:spcBef>
                <a:spcPct val="50000"/>
              </a:spcBef>
              <a:buFontTx/>
              <a:buAutoNum type="alphaUcPeriod"/>
            </a:pPr>
            <a:r>
              <a:rPr lang="en-US" sz="2400" dirty="0" smtClean="0"/>
              <a:t>Golgi </a:t>
            </a:r>
            <a:r>
              <a:rPr lang="en-US" sz="2400" dirty="0" smtClean="0"/>
              <a:t>Apparatus </a:t>
            </a:r>
            <a:r>
              <a:rPr lang="en-US" sz="2400" dirty="0" smtClean="0"/>
              <a:t>mutation</a:t>
            </a:r>
          </a:p>
          <a:p>
            <a:pPr marL="342900" indent="-342900">
              <a:spcBef>
                <a:spcPct val="50000"/>
              </a:spcBef>
              <a:buFontTx/>
              <a:buAutoNum type="alphaUcPeriod"/>
            </a:pPr>
            <a:r>
              <a:rPr lang="en-US" sz="2400" dirty="0" smtClean="0"/>
              <a:t>Lysosomes mutation</a:t>
            </a:r>
          </a:p>
          <a:p>
            <a:pPr marL="342900" indent="-342900">
              <a:spcBef>
                <a:spcPct val="50000"/>
              </a:spcBef>
              <a:buFontTx/>
              <a:buAutoNum type="alphaUcPeriod"/>
            </a:pPr>
            <a:r>
              <a:rPr lang="en-US" sz="2400" dirty="0" smtClean="0"/>
              <a:t>Endoplasmic Reticulum </a:t>
            </a:r>
            <a:r>
              <a:rPr lang="en-US" sz="2400" dirty="0" smtClean="0"/>
              <a:t>mutation</a:t>
            </a:r>
          </a:p>
          <a:p>
            <a:pPr marL="342900" indent="-342900">
              <a:spcBef>
                <a:spcPct val="50000"/>
              </a:spcBef>
            </a:pPr>
            <a:endParaRPr lang="en-US" sz="20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auto">
          <a:xfrm>
            <a:off x="0" y="1588"/>
            <a:ext cx="9144000" cy="152400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ko-KR">
              <a:solidFill>
                <a:srgbClr val="FFFFFF"/>
              </a:solidFill>
            </a:endParaRPr>
          </a:p>
        </p:txBody>
      </p:sp>
      <p:sp>
        <p:nvSpPr>
          <p:cNvPr id="5123" name="Rectangle 16"/>
          <p:cNvSpPr>
            <a:spLocks noChangeArrowheads="1"/>
          </p:cNvSpPr>
          <p:nvPr/>
        </p:nvSpPr>
        <p:spPr bwMode="auto">
          <a:xfrm>
            <a:off x="1524000" y="0"/>
            <a:ext cx="71438" cy="1527175"/>
          </a:xfrm>
          <a:prstGeom prst="rect">
            <a:avLst/>
          </a:prstGeom>
          <a:solidFill>
            <a:schemeClr val="bg1"/>
          </a:solidFill>
          <a:ln w="9525">
            <a:noFill/>
            <a:miter lim="800000"/>
            <a:headEnd/>
            <a:tailEnd/>
          </a:ln>
        </p:spPr>
        <p:txBody>
          <a:bodyPr wrap="none" anchor="ctr"/>
          <a:lstStyle/>
          <a:p>
            <a:endParaRPr lang="en-US"/>
          </a:p>
        </p:txBody>
      </p:sp>
      <p:sp>
        <p:nvSpPr>
          <p:cNvPr id="5124" name="Rectangle 15"/>
          <p:cNvSpPr>
            <a:spLocks noChangeArrowheads="1"/>
          </p:cNvSpPr>
          <p:nvPr/>
        </p:nvSpPr>
        <p:spPr bwMode="auto">
          <a:xfrm>
            <a:off x="1800225" y="223838"/>
            <a:ext cx="5759450" cy="1079500"/>
          </a:xfrm>
          <a:prstGeom prst="rect">
            <a:avLst/>
          </a:prstGeom>
          <a:noFill/>
          <a:ln w="9525">
            <a:noFill/>
            <a:miter lim="800000"/>
            <a:headEnd/>
            <a:tailEnd/>
          </a:ln>
        </p:spPr>
        <p:txBody>
          <a:bodyPr anchor="ctr"/>
          <a:lstStyle/>
          <a:p>
            <a:endParaRPr lang="en-CA" altLang="ko-KR" sz="3600" b="1" dirty="0">
              <a:solidFill>
                <a:schemeClr val="bg1"/>
              </a:solidFill>
              <a:ea typeface="굴림" charset="-127"/>
            </a:endParaRPr>
          </a:p>
        </p:txBody>
      </p:sp>
      <p:sp>
        <p:nvSpPr>
          <p:cNvPr id="5125" name="Text Box 6"/>
          <p:cNvSpPr txBox="1">
            <a:spLocks noChangeArrowheads="1"/>
          </p:cNvSpPr>
          <p:nvPr/>
        </p:nvSpPr>
        <p:spPr bwMode="auto">
          <a:xfrm>
            <a:off x="323264" y="1844187"/>
            <a:ext cx="7920038" cy="4555093"/>
          </a:xfrm>
          <a:prstGeom prst="rect">
            <a:avLst/>
          </a:prstGeom>
          <a:noFill/>
          <a:ln w="9525">
            <a:noFill/>
            <a:miter lim="800000"/>
            <a:headEnd/>
            <a:tailEnd/>
          </a:ln>
        </p:spPr>
        <p:txBody>
          <a:bodyPr>
            <a:spAutoFit/>
          </a:bodyPr>
          <a:lstStyle/>
          <a:p>
            <a:pPr>
              <a:spcBef>
                <a:spcPct val="50000"/>
              </a:spcBef>
            </a:pPr>
            <a:r>
              <a:rPr lang="en-CA" altLang="ko-KR" sz="2400" b="1" dirty="0" smtClean="0">
                <a:ea typeface="굴림" charset="-127"/>
              </a:rPr>
              <a:t>Answer</a:t>
            </a:r>
            <a:r>
              <a:rPr lang="en-CA" altLang="ko-KR" sz="2400" b="1" dirty="0">
                <a:ea typeface="굴림" charset="-127"/>
              </a:rPr>
              <a:t>:</a:t>
            </a:r>
            <a:r>
              <a:rPr lang="en-CA" altLang="ko-KR" sz="2400" dirty="0">
                <a:ea typeface="굴림" charset="-127"/>
              </a:rPr>
              <a:t> </a:t>
            </a:r>
            <a:r>
              <a:rPr lang="en-CA" altLang="ko-KR" sz="2400" dirty="0" smtClean="0">
                <a:ea typeface="굴림" charset="-127"/>
              </a:rPr>
              <a:t>D </a:t>
            </a:r>
            <a:endParaRPr lang="en-CA" altLang="ko-KR" sz="2400" dirty="0">
              <a:ea typeface="굴림" charset="-127"/>
            </a:endParaRPr>
          </a:p>
          <a:p>
            <a:pPr>
              <a:spcBef>
                <a:spcPct val="50000"/>
              </a:spcBef>
            </a:pPr>
            <a:r>
              <a:rPr lang="en-CA" altLang="ko-KR" sz="2400" b="1" dirty="0">
                <a:ea typeface="굴림" charset="-127"/>
              </a:rPr>
              <a:t>Justification</a:t>
            </a:r>
            <a:r>
              <a:rPr lang="en-CA" altLang="ko-KR" sz="2400" b="1" dirty="0" smtClean="0">
                <a:ea typeface="굴림" charset="-127"/>
              </a:rPr>
              <a:t>:</a:t>
            </a:r>
          </a:p>
          <a:p>
            <a:pPr>
              <a:spcBef>
                <a:spcPct val="50000"/>
              </a:spcBef>
            </a:pPr>
            <a:r>
              <a:rPr lang="en-US" altLang="ko-KR" sz="2000" dirty="0" smtClean="0">
                <a:ea typeface="굴림" charset="-127"/>
                <a:cs typeface="Arial" pitchFamily="34" charset="0"/>
              </a:rPr>
              <a:t>The cell had lysosomes mutation, because, the lysosomes are responsible for destroying worn-out cell parts.</a:t>
            </a:r>
          </a:p>
          <a:p>
            <a:pPr>
              <a:spcBef>
                <a:spcPct val="50000"/>
              </a:spcBef>
            </a:pPr>
            <a:r>
              <a:rPr lang="en-US" altLang="ko-KR" sz="2000" dirty="0" smtClean="0">
                <a:ea typeface="굴림" charset="-127"/>
                <a:cs typeface="Arial" pitchFamily="34" charset="0"/>
              </a:rPr>
              <a:t>Therefore, if lysosomes have problems, the worn-out cell parts will not be destroyed, and will float around in the cytoplasm region</a:t>
            </a:r>
            <a:r>
              <a:rPr lang="en-US" altLang="ko-KR" sz="2000" dirty="0" smtClean="0">
                <a:ea typeface="굴림" charset="-127"/>
                <a:cs typeface="Arial" pitchFamily="34" charset="0"/>
              </a:rPr>
              <a:t>. </a:t>
            </a:r>
          </a:p>
          <a:p>
            <a:pPr>
              <a:spcBef>
                <a:spcPct val="50000"/>
              </a:spcBef>
            </a:pPr>
            <a:r>
              <a:rPr lang="en-US" altLang="ko-KR" sz="2000" dirty="0" smtClean="0">
                <a:ea typeface="굴림" charset="-127"/>
                <a:cs typeface="Arial" pitchFamily="34" charset="0"/>
              </a:rPr>
              <a:t>Also, if a cell have mutation on its organelle, the organelle`s primary functions are usually affected due to failure of the organelles'` system.  </a:t>
            </a:r>
          </a:p>
          <a:p>
            <a:pPr marL="342900" indent="-342900">
              <a:spcBef>
                <a:spcPct val="50000"/>
              </a:spcBef>
            </a:pPr>
            <a:r>
              <a:rPr lang="en-US" altLang="ko-KR" sz="2000" dirty="0" smtClean="0">
                <a:ea typeface="굴림" charset="-127"/>
                <a:cs typeface="Arial" pitchFamily="34" charset="0"/>
              </a:rPr>
              <a:t>(i.e.. </a:t>
            </a:r>
            <a:r>
              <a:rPr lang="en-US" sz="2000" dirty="0" smtClean="0">
                <a:cs typeface="Arial" pitchFamily="34" charset="0"/>
              </a:rPr>
              <a:t>Mitochondrion </a:t>
            </a:r>
            <a:r>
              <a:rPr lang="en-US" sz="2000" dirty="0" smtClean="0">
                <a:cs typeface="Arial" pitchFamily="34" charset="0"/>
              </a:rPr>
              <a:t>mutation, Ribosomes mutation, Golgi </a:t>
            </a:r>
            <a:r>
              <a:rPr lang="en-US" sz="2000" dirty="0" smtClean="0">
                <a:cs typeface="Arial" pitchFamily="34" charset="0"/>
              </a:rPr>
              <a:t>Apparatus </a:t>
            </a:r>
            <a:r>
              <a:rPr lang="en-US" sz="2000" dirty="0" smtClean="0">
                <a:cs typeface="Arial" pitchFamily="34" charset="0"/>
              </a:rPr>
              <a:t>mutation, and Endoplasmic </a:t>
            </a:r>
            <a:r>
              <a:rPr lang="en-US" sz="2000" dirty="0" smtClean="0">
                <a:cs typeface="Arial" pitchFamily="34" charset="0"/>
              </a:rPr>
              <a:t>Reticulum </a:t>
            </a:r>
            <a:r>
              <a:rPr lang="en-US" sz="2000" dirty="0" smtClean="0">
                <a:cs typeface="Arial" pitchFamily="34" charset="0"/>
              </a:rPr>
              <a:t>mutation)</a:t>
            </a:r>
          </a:p>
          <a:p>
            <a:pPr>
              <a:spcBef>
                <a:spcPct val="50000"/>
              </a:spcBef>
            </a:pPr>
            <a:r>
              <a:rPr lang="en-CA" altLang="ko-KR" sz="2000" dirty="0" smtClean="0">
                <a:ea typeface="굴림" charset="-127"/>
                <a:cs typeface="Arial" pitchFamily="34" charset="0"/>
              </a:rPr>
              <a:t>So, the correct answer is </a:t>
            </a:r>
            <a:r>
              <a:rPr lang="en-CA" altLang="ko-KR" sz="2000" dirty="0" smtClean="0">
                <a:ea typeface="굴림" charset="-127"/>
                <a:cs typeface="Arial" pitchFamily="34" charset="0"/>
              </a:rPr>
              <a:t>D.</a:t>
            </a:r>
            <a:endParaRPr lang="en-CA" altLang="ko-KR" sz="2000" dirty="0" smtClean="0">
              <a:ea typeface="굴림" charset="-127"/>
              <a:cs typeface="Arial" pitchFamily="34" charset="0"/>
            </a:endParaRPr>
          </a:p>
        </p:txBody>
      </p:sp>
      <p:sp>
        <p:nvSpPr>
          <p:cNvPr id="6" name="Rectangle 15"/>
          <p:cNvSpPr>
            <a:spLocks noChangeArrowheads="1"/>
          </p:cNvSpPr>
          <p:nvPr/>
        </p:nvSpPr>
        <p:spPr bwMode="auto">
          <a:xfrm>
            <a:off x="1758661" y="279257"/>
            <a:ext cx="5759450" cy="1079500"/>
          </a:xfrm>
          <a:prstGeom prst="rect">
            <a:avLst/>
          </a:prstGeom>
          <a:noFill/>
          <a:ln w="9525">
            <a:noFill/>
            <a:miter lim="800000"/>
            <a:headEnd/>
            <a:tailEnd/>
          </a:ln>
        </p:spPr>
        <p:txBody>
          <a:bodyPr anchor="ctr"/>
          <a:lstStyle/>
          <a:p>
            <a:r>
              <a:rPr lang="en-US" sz="3600" b="1" dirty="0" smtClean="0">
                <a:solidFill>
                  <a:schemeClr val="bg1"/>
                </a:solidFill>
              </a:rPr>
              <a:t>Solution XIII </a:t>
            </a:r>
            <a:endParaRPr lang="en-US" sz="3600" b="1"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auto">
          <a:xfrm>
            <a:off x="0" y="1588"/>
            <a:ext cx="9144000" cy="152400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ko-KR">
              <a:solidFill>
                <a:srgbClr val="FFFFFF"/>
              </a:solidFill>
            </a:endParaRPr>
          </a:p>
        </p:txBody>
      </p:sp>
      <p:sp>
        <p:nvSpPr>
          <p:cNvPr id="5123" name="Rectangle 16"/>
          <p:cNvSpPr>
            <a:spLocks noChangeArrowheads="1"/>
          </p:cNvSpPr>
          <p:nvPr/>
        </p:nvSpPr>
        <p:spPr bwMode="auto">
          <a:xfrm>
            <a:off x="1524000" y="0"/>
            <a:ext cx="71438" cy="1527175"/>
          </a:xfrm>
          <a:prstGeom prst="rect">
            <a:avLst/>
          </a:prstGeom>
          <a:solidFill>
            <a:schemeClr val="bg1"/>
          </a:solidFill>
          <a:ln w="9525">
            <a:noFill/>
            <a:miter lim="800000"/>
            <a:headEnd/>
            <a:tailEnd/>
          </a:ln>
        </p:spPr>
        <p:txBody>
          <a:bodyPr wrap="none" anchor="ctr"/>
          <a:lstStyle/>
          <a:p>
            <a:endParaRPr lang="en-US"/>
          </a:p>
        </p:txBody>
      </p:sp>
      <p:sp>
        <p:nvSpPr>
          <p:cNvPr id="5124" name="Rectangle 15"/>
          <p:cNvSpPr>
            <a:spLocks noChangeArrowheads="1"/>
          </p:cNvSpPr>
          <p:nvPr/>
        </p:nvSpPr>
        <p:spPr bwMode="auto">
          <a:xfrm>
            <a:off x="1800225" y="223838"/>
            <a:ext cx="5759450" cy="1079500"/>
          </a:xfrm>
          <a:prstGeom prst="rect">
            <a:avLst/>
          </a:prstGeom>
          <a:noFill/>
          <a:ln w="9525">
            <a:noFill/>
            <a:miter lim="800000"/>
            <a:headEnd/>
            <a:tailEnd/>
          </a:ln>
        </p:spPr>
        <p:txBody>
          <a:bodyPr anchor="ctr"/>
          <a:lstStyle/>
          <a:p>
            <a:r>
              <a:rPr lang="en-CA" altLang="ko-KR" sz="3600" b="1" dirty="0" smtClean="0">
                <a:solidFill>
                  <a:schemeClr val="bg1"/>
                </a:solidFill>
                <a:ea typeface="굴림" charset="-127"/>
              </a:rPr>
              <a:t>Solution I</a:t>
            </a:r>
            <a:endParaRPr lang="en-CA" altLang="ko-KR" sz="3600" b="1" dirty="0">
              <a:solidFill>
                <a:schemeClr val="bg1"/>
              </a:solidFill>
              <a:ea typeface="굴림" charset="-127"/>
            </a:endParaRPr>
          </a:p>
        </p:txBody>
      </p:sp>
      <p:sp>
        <p:nvSpPr>
          <p:cNvPr id="5125" name="Text Box 6"/>
          <p:cNvSpPr txBox="1">
            <a:spLocks noChangeArrowheads="1"/>
          </p:cNvSpPr>
          <p:nvPr/>
        </p:nvSpPr>
        <p:spPr bwMode="auto">
          <a:xfrm>
            <a:off x="172540" y="1836148"/>
            <a:ext cx="8736330" cy="4493538"/>
          </a:xfrm>
          <a:prstGeom prst="rect">
            <a:avLst/>
          </a:prstGeom>
          <a:noFill/>
          <a:ln w="9525">
            <a:noFill/>
            <a:miter lim="800000"/>
            <a:headEnd/>
            <a:tailEnd/>
          </a:ln>
        </p:spPr>
        <p:txBody>
          <a:bodyPr wrap="square">
            <a:spAutoFit/>
          </a:bodyPr>
          <a:lstStyle/>
          <a:p>
            <a:pPr>
              <a:spcBef>
                <a:spcPct val="50000"/>
              </a:spcBef>
            </a:pPr>
            <a:r>
              <a:rPr lang="en-CA" altLang="ko-KR" sz="2200" b="1" dirty="0">
                <a:ea typeface="굴림" charset="-127"/>
              </a:rPr>
              <a:t>Answer:</a:t>
            </a:r>
            <a:r>
              <a:rPr lang="en-CA" altLang="ko-KR" sz="2200" dirty="0">
                <a:ea typeface="굴림" charset="-127"/>
              </a:rPr>
              <a:t>  </a:t>
            </a:r>
            <a:r>
              <a:rPr lang="en-CA" altLang="ko-KR" dirty="0" smtClean="0">
                <a:ea typeface="굴림" charset="-127"/>
              </a:rPr>
              <a:t>A</a:t>
            </a:r>
            <a:endParaRPr lang="en-CA" altLang="ko-KR" dirty="0">
              <a:ea typeface="굴림" charset="-127"/>
            </a:endParaRPr>
          </a:p>
          <a:p>
            <a:pPr>
              <a:spcBef>
                <a:spcPct val="50000"/>
              </a:spcBef>
            </a:pPr>
            <a:r>
              <a:rPr lang="en-CA" altLang="ko-KR" sz="2200" b="1" dirty="0">
                <a:ea typeface="굴림" charset="-127"/>
              </a:rPr>
              <a:t>Justification:</a:t>
            </a:r>
            <a:r>
              <a:rPr lang="en-CA" altLang="ko-KR" sz="2200" dirty="0">
                <a:ea typeface="굴림" charset="-127"/>
              </a:rPr>
              <a:t>  </a:t>
            </a:r>
            <a:endParaRPr lang="en-CA" altLang="ko-KR" sz="2200" dirty="0" smtClean="0">
              <a:ea typeface="굴림" charset="-127"/>
            </a:endParaRPr>
          </a:p>
          <a:p>
            <a:pPr lvl="0">
              <a:spcBef>
                <a:spcPct val="50000"/>
              </a:spcBef>
            </a:pPr>
            <a:r>
              <a:rPr lang="en-CA" altLang="ko-KR" u="sng" dirty="0" smtClean="0">
                <a:solidFill>
                  <a:srgbClr val="FF0000"/>
                </a:solidFill>
                <a:ea typeface="굴림" charset="-127"/>
              </a:rPr>
              <a:t>1. Cell Theory </a:t>
            </a:r>
            <a:r>
              <a:rPr lang="en-CA" kern="0" dirty="0" smtClean="0"/>
              <a:t>suggests that all living things are composed of cells, and cells are the basic units of structure and function in all living organisms. It explains how new cells are produced from</a:t>
            </a:r>
            <a:r>
              <a:rPr lang="en-CA" altLang="ko-KR" dirty="0" smtClean="0">
                <a:ea typeface="굴림" charset="-127"/>
              </a:rPr>
              <a:t>   </a:t>
            </a:r>
            <a:r>
              <a:rPr lang="en-CA" altLang="ko-KR" u="sng" dirty="0" smtClean="0">
                <a:solidFill>
                  <a:srgbClr val="FF0000"/>
                </a:solidFill>
                <a:ea typeface="굴림" charset="-127"/>
              </a:rPr>
              <a:t>2. pre-existing cells</a:t>
            </a:r>
            <a:r>
              <a:rPr lang="en-CA" altLang="ko-KR" dirty="0" smtClean="0">
                <a:ea typeface="굴림" charset="-127"/>
              </a:rPr>
              <a:t>.                </a:t>
            </a:r>
          </a:p>
          <a:p>
            <a:pPr lvl="0">
              <a:spcBef>
                <a:spcPct val="50000"/>
              </a:spcBef>
            </a:pPr>
            <a:r>
              <a:rPr lang="en-CA" altLang="ko-KR" dirty="0" smtClean="0">
                <a:ea typeface="굴림" charset="-127"/>
              </a:rPr>
              <a:t>A(n) </a:t>
            </a:r>
            <a:r>
              <a:rPr lang="en-CA" altLang="ko-KR" u="sng" dirty="0" smtClean="0">
                <a:solidFill>
                  <a:srgbClr val="FF0000"/>
                </a:solidFill>
                <a:ea typeface="굴림" charset="-127"/>
              </a:rPr>
              <a:t> 3. cell  </a:t>
            </a:r>
            <a:r>
              <a:rPr lang="en-CA" kern="0" dirty="0" smtClean="0"/>
              <a:t>is the collection of living matter enclosed by a barrier that separates the cell from its surroundings, sometime is called the basic unit of all living form. </a:t>
            </a:r>
            <a:endParaRPr lang="en-CA" altLang="ko-KR" dirty="0" smtClean="0">
              <a:ea typeface="굴림" charset="-127"/>
            </a:endParaRPr>
          </a:p>
          <a:p>
            <a:pPr>
              <a:spcBef>
                <a:spcPct val="50000"/>
              </a:spcBef>
            </a:pPr>
            <a:endParaRPr lang="en-CA" altLang="ko-KR" dirty="0" smtClean="0">
              <a:ea typeface="굴림" charset="-127"/>
            </a:endParaRPr>
          </a:p>
          <a:p>
            <a:pPr>
              <a:spcBef>
                <a:spcPct val="50000"/>
              </a:spcBef>
            </a:pPr>
            <a:r>
              <a:rPr lang="en-CA" altLang="ko-KR" dirty="0" smtClean="0">
                <a:ea typeface="굴림" charset="-127"/>
              </a:rPr>
              <a:t>Therefore, A is the correct answer.</a:t>
            </a:r>
          </a:p>
          <a:p>
            <a:pPr>
              <a:spcBef>
                <a:spcPct val="50000"/>
              </a:spcBef>
            </a:pPr>
            <a:endParaRPr lang="en-CA" altLang="ko-KR" dirty="0" smtClean="0">
              <a:ea typeface="굴림" charset="-127"/>
            </a:endParaRPr>
          </a:p>
          <a:p>
            <a:pPr marL="457200" indent="-457200" algn="ctr">
              <a:buNone/>
            </a:pPr>
            <a:r>
              <a:rPr lang="en-CA" u="sng" dirty="0" smtClean="0"/>
              <a:t>Watch TED-Ed Video on the history of Cell Theory for more information:</a:t>
            </a:r>
          </a:p>
          <a:p>
            <a:pPr marL="457200" indent="-457200" algn="ctr">
              <a:buNone/>
            </a:pPr>
            <a:r>
              <a:rPr lang="en-CA" dirty="0" smtClean="0">
                <a:solidFill>
                  <a:srgbClr val="FF0000"/>
                </a:solidFill>
              </a:rPr>
              <a:t>http://www.youtube.com/watch?v=4OpBylwH9DU</a:t>
            </a:r>
            <a:endParaRPr lang="en-CA" altLang="ko-KR" dirty="0">
              <a:ea typeface="굴림" charset="-127"/>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auto">
          <a:xfrm>
            <a:off x="0" y="1588"/>
            <a:ext cx="9144000" cy="152400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ko-KR">
              <a:solidFill>
                <a:srgbClr val="FFFFFF"/>
              </a:solidFill>
            </a:endParaRPr>
          </a:p>
        </p:txBody>
      </p:sp>
      <p:sp>
        <p:nvSpPr>
          <p:cNvPr id="5123" name="Rectangle 16"/>
          <p:cNvSpPr>
            <a:spLocks noChangeArrowheads="1"/>
          </p:cNvSpPr>
          <p:nvPr/>
        </p:nvSpPr>
        <p:spPr bwMode="auto">
          <a:xfrm>
            <a:off x="1524000" y="0"/>
            <a:ext cx="71438" cy="1527175"/>
          </a:xfrm>
          <a:prstGeom prst="rect">
            <a:avLst/>
          </a:prstGeom>
          <a:solidFill>
            <a:schemeClr val="bg1"/>
          </a:solidFill>
          <a:ln w="9525">
            <a:noFill/>
            <a:miter lim="800000"/>
            <a:headEnd/>
            <a:tailEnd/>
          </a:ln>
        </p:spPr>
        <p:txBody>
          <a:bodyPr wrap="none" anchor="ctr"/>
          <a:lstStyle/>
          <a:p>
            <a:endParaRPr lang="en-US"/>
          </a:p>
        </p:txBody>
      </p:sp>
      <p:sp>
        <p:nvSpPr>
          <p:cNvPr id="5124" name="Rectangle 15"/>
          <p:cNvSpPr>
            <a:spLocks noChangeArrowheads="1"/>
          </p:cNvSpPr>
          <p:nvPr/>
        </p:nvSpPr>
        <p:spPr bwMode="auto">
          <a:xfrm>
            <a:off x="1800225" y="223838"/>
            <a:ext cx="5759450" cy="1079500"/>
          </a:xfrm>
          <a:prstGeom prst="rect">
            <a:avLst/>
          </a:prstGeom>
          <a:noFill/>
          <a:ln w="9525">
            <a:noFill/>
            <a:miter lim="800000"/>
            <a:headEnd/>
            <a:tailEnd/>
          </a:ln>
        </p:spPr>
        <p:txBody>
          <a:bodyPr anchor="ctr"/>
          <a:lstStyle/>
          <a:p>
            <a:endParaRPr lang="en-CA" altLang="ko-KR" sz="3600" b="1" dirty="0">
              <a:solidFill>
                <a:schemeClr val="bg1"/>
              </a:solidFill>
              <a:ea typeface="굴림" charset="-127"/>
            </a:endParaRPr>
          </a:p>
        </p:txBody>
      </p:sp>
      <p:sp>
        <p:nvSpPr>
          <p:cNvPr id="5125" name="Text Box 6"/>
          <p:cNvSpPr txBox="1">
            <a:spLocks noChangeArrowheads="1"/>
          </p:cNvSpPr>
          <p:nvPr/>
        </p:nvSpPr>
        <p:spPr bwMode="auto">
          <a:xfrm>
            <a:off x="179512" y="1700808"/>
            <a:ext cx="8697830" cy="1200329"/>
          </a:xfrm>
          <a:prstGeom prst="rect">
            <a:avLst/>
          </a:prstGeom>
          <a:noFill/>
          <a:ln w="9525">
            <a:noFill/>
            <a:miter lim="800000"/>
            <a:headEnd/>
            <a:tailEnd/>
          </a:ln>
        </p:spPr>
        <p:txBody>
          <a:bodyPr wrap="square">
            <a:spAutoFit/>
          </a:bodyPr>
          <a:lstStyle/>
          <a:p>
            <a:pPr>
              <a:spcBef>
                <a:spcPct val="50000"/>
              </a:spcBef>
            </a:pPr>
            <a:r>
              <a:rPr lang="en-CA" altLang="ko-KR" sz="2400" dirty="0" smtClean="0">
                <a:ea typeface="굴림" charset="-127"/>
              </a:rPr>
              <a:t>During the biology 12 field trip, Sara found an animal at a local laboratory. Her teacher told her to identify the species of the animal. What is the best method to identify the species of the animal?</a:t>
            </a:r>
            <a:endParaRPr lang="en-CA" altLang="ko-KR" sz="2400" dirty="0">
              <a:ea typeface="굴림" charset="-127"/>
            </a:endParaRPr>
          </a:p>
        </p:txBody>
      </p:sp>
      <p:sp>
        <p:nvSpPr>
          <p:cNvPr id="6" name="Rectangle 15"/>
          <p:cNvSpPr>
            <a:spLocks noChangeArrowheads="1"/>
          </p:cNvSpPr>
          <p:nvPr/>
        </p:nvSpPr>
        <p:spPr bwMode="auto">
          <a:xfrm>
            <a:off x="1758661" y="279257"/>
            <a:ext cx="5759450" cy="1079500"/>
          </a:xfrm>
          <a:prstGeom prst="rect">
            <a:avLst/>
          </a:prstGeom>
          <a:noFill/>
          <a:ln w="9525">
            <a:noFill/>
            <a:miter lim="800000"/>
            <a:headEnd/>
            <a:tailEnd/>
          </a:ln>
        </p:spPr>
        <p:txBody>
          <a:bodyPr anchor="ctr"/>
          <a:lstStyle/>
          <a:p>
            <a:r>
              <a:rPr lang="en-US" sz="3600" b="1" dirty="0" smtClean="0">
                <a:solidFill>
                  <a:schemeClr val="bg1"/>
                </a:solidFill>
              </a:rPr>
              <a:t>Question XIV </a:t>
            </a:r>
            <a:endParaRPr lang="en-US" sz="3600" b="1" dirty="0">
              <a:solidFill>
                <a:schemeClr val="bg1"/>
              </a:solidFill>
            </a:endParaRPr>
          </a:p>
        </p:txBody>
      </p:sp>
      <p:sp>
        <p:nvSpPr>
          <p:cNvPr id="7" name="Text Box 4"/>
          <p:cNvSpPr txBox="1">
            <a:spLocks noChangeArrowheads="1"/>
          </p:cNvSpPr>
          <p:nvPr/>
        </p:nvSpPr>
        <p:spPr bwMode="auto">
          <a:xfrm>
            <a:off x="251520" y="3140968"/>
            <a:ext cx="8394672" cy="2862322"/>
          </a:xfrm>
          <a:prstGeom prst="rect">
            <a:avLst/>
          </a:prstGeom>
          <a:noFill/>
          <a:ln w="9525">
            <a:noFill/>
            <a:miter lim="800000"/>
            <a:headEnd/>
            <a:tailEnd/>
          </a:ln>
        </p:spPr>
        <p:txBody>
          <a:bodyPr wrap="square">
            <a:spAutoFit/>
          </a:bodyPr>
          <a:lstStyle/>
          <a:p>
            <a:pPr marL="342900" indent="-342900">
              <a:spcBef>
                <a:spcPct val="50000"/>
              </a:spcBef>
              <a:buFontTx/>
              <a:buAutoNum type="alphaUcPeriod"/>
            </a:pPr>
            <a:r>
              <a:rPr lang="en-US" sz="2000" dirty="0" smtClean="0"/>
              <a:t>Compare the exterior characteristics with similar looking animals</a:t>
            </a:r>
          </a:p>
          <a:p>
            <a:pPr marL="342900" indent="-342900">
              <a:spcBef>
                <a:spcPct val="50000"/>
              </a:spcBef>
              <a:buFontTx/>
              <a:buAutoNum type="alphaUcPeriod"/>
            </a:pPr>
            <a:r>
              <a:rPr lang="en-US" sz="2000" dirty="0" smtClean="0"/>
              <a:t>Check the family tree of the animal.</a:t>
            </a:r>
          </a:p>
          <a:p>
            <a:pPr marL="342900" indent="-342900">
              <a:spcBef>
                <a:spcPct val="50000"/>
              </a:spcBef>
              <a:buFontTx/>
              <a:buAutoNum type="alphaUcPeriod"/>
            </a:pPr>
            <a:r>
              <a:rPr lang="en-US" sz="2000" dirty="0" smtClean="0"/>
              <a:t>Measure the body parts and compare with similar looking animals</a:t>
            </a:r>
          </a:p>
          <a:p>
            <a:pPr marL="342900" indent="-342900">
              <a:spcBef>
                <a:spcPct val="50000"/>
              </a:spcBef>
              <a:buFontTx/>
              <a:buAutoNum type="alphaUcPeriod"/>
            </a:pPr>
            <a:r>
              <a:rPr lang="en-US" sz="2000" dirty="0" smtClean="0"/>
              <a:t>Check the number, and shape of chromosomes and check for species with same number, and shape of chromosomes </a:t>
            </a:r>
          </a:p>
          <a:p>
            <a:pPr marL="342900" indent="-342900">
              <a:spcBef>
                <a:spcPct val="50000"/>
              </a:spcBef>
              <a:buFontTx/>
              <a:buAutoNum type="alphaUcPeriod"/>
            </a:pPr>
            <a:r>
              <a:rPr lang="en-US" sz="2000" dirty="0" smtClean="0"/>
              <a:t>Check the number, size, and shape of chromosomes and check for species with same number, size, and shape of chromosomes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auto">
          <a:xfrm>
            <a:off x="0" y="1588"/>
            <a:ext cx="9144000" cy="152400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ko-KR">
              <a:solidFill>
                <a:srgbClr val="FFFFFF"/>
              </a:solidFill>
            </a:endParaRPr>
          </a:p>
        </p:txBody>
      </p:sp>
      <p:sp>
        <p:nvSpPr>
          <p:cNvPr id="5123" name="Rectangle 16"/>
          <p:cNvSpPr>
            <a:spLocks noChangeArrowheads="1"/>
          </p:cNvSpPr>
          <p:nvPr/>
        </p:nvSpPr>
        <p:spPr bwMode="auto">
          <a:xfrm>
            <a:off x="1524000" y="0"/>
            <a:ext cx="71438" cy="1527175"/>
          </a:xfrm>
          <a:prstGeom prst="rect">
            <a:avLst/>
          </a:prstGeom>
          <a:solidFill>
            <a:schemeClr val="bg1"/>
          </a:solidFill>
          <a:ln w="9525">
            <a:noFill/>
            <a:miter lim="800000"/>
            <a:headEnd/>
            <a:tailEnd/>
          </a:ln>
        </p:spPr>
        <p:txBody>
          <a:bodyPr wrap="none" anchor="ctr"/>
          <a:lstStyle/>
          <a:p>
            <a:endParaRPr lang="en-US"/>
          </a:p>
        </p:txBody>
      </p:sp>
      <p:sp>
        <p:nvSpPr>
          <p:cNvPr id="5124" name="Rectangle 15"/>
          <p:cNvSpPr>
            <a:spLocks noChangeArrowheads="1"/>
          </p:cNvSpPr>
          <p:nvPr/>
        </p:nvSpPr>
        <p:spPr bwMode="auto">
          <a:xfrm>
            <a:off x="1800225" y="223838"/>
            <a:ext cx="5759450" cy="1079500"/>
          </a:xfrm>
          <a:prstGeom prst="rect">
            <a:avLst/>
          </a:prstGeom>
          <a:noFill/>
          <a:ln w="9525">
            <a:noFill/>
            <a:miter lim="800000"/>
            <a:headEnd/>
            <a:tailEnd/>
          </a:ln>
        </p:spPr>
        <p:txBody>
          <a:bodyPr anchor="ctr"/>
          <a:lstStyle/>
          <a:p>
            <a:endParaRPr lang="en-CA" altLang="ko-KR" sz="3600" b="1" dirty="0">
              <a:solidFill>
                <a:schemeClr val="bg1"/>
              </a:solidFill>
              <a:ea typeface="굴림" charset="-127"/>
            </a:endParaRPr>
          </a:p>
        </p:txBody>
      </p:sp>
      <p:sp>
        <p:nvSpPr>
          <p:cNvPr id="5125" name="Text Box 6"/>
          <p:cNvSpPr txBox="1">
            <a:spLocks noChangeArrowheads="1"/>
          </p:cNvSpPr>
          <p:nvPr/>
        </p:nvSpPr>
        <p:spPr bwMode="auto">
          <a:xfrm>
            <a:off x="208547" y="1834315"/>
            <a:ext cx="8726906" cy="4524315"/>
          </a:xfrm>
          <a:prstGeom prst="rect">
            <a:avLst/>
          </a:prstGeom>
          <a:noFill/>
          <a:ln w="9525">
            <a:noFill/>
            <a:miter lim="800000"/>
            <a:headEnd/>
            <a:tailEnd/>
          </a:ln>
        </p:spPr>
        <p:txBody>
          <a:bodyPr wrap="square">
            <a:spAutoFit/>
          </a:bodyPr>
          <a:lstStyle/>
          <a:p>
            <a:pPr>
              <a:spcBef>
                <a:spcPct val="50000"/>
              </a:spcBef>
            </a:pPr>
            <a:r>
              <a:rPr lang="en-CA" altLang="ko-KR" sz="2400" b="1" dirty="0" smtClean="0">
                <a:ea typeface="굴림" charset="-127"/>
              </a:rPr>
              <a:t>Answer</a:t>
            </a:r>
            <a:r>
              <a:rPr lang="en-CA" altLang="ko-KR" sz="2400" b="1" dirty="0">
                <a:ea typeface="굴림" charset="-127"/>
              </a:rPr>
              <a:t>:</a:t>
            </a:r>
            <a:r>
              <a:rPr lang="en-CA" altLang="ko-KR" sz="2400" dirty="0">
                <a:ea typeface="굴림" charset="-127"/>
              </a:rPr>
              <a:t> </a:t>
            </a:r>
            <a:r>
              <a:rPr lang="en-CA" altLang="ko-KR" sz="2400" dirty="0" smtClean="0">
                <a:ea typeface="굴림" charset="-127"/>
              </a:rPr>
              <a:t>E</a:t>
            </a:r>
            <a:endParaRPr lang="en-CA" altLang="ko-KR" sz="2400" dirty="0">
              <a:ea typeface="굴림" charset="-127"/>
            </a:endParaRPr>
          </a:p>
          <a:p>
            <a:pPr>
              <a:spcBef>
                <a:spcPct val="50000"/>
              </a:spcBef>
            </a:pPr>
            <a:r>
              <a:rPr lang="en-CA" altLang="ko-KR" sz="2400" b="1" dirty="0">
                <a:ea typeface="굴림" charset="-127"/>
              </a:rPr>
              <a:t>Justification</a:t>
            </a:r>
            <a:r>
              <a:rPr lang="en-CA" altLang="ko-KR" sz="2400" b="1" dirty="0" smtClean="0">
                <a:ea typeface="굴림" charset="-127"/>
              </a:rPr>
              <a:t>:</a:t>
            </a:r>
          </a:p>
          <a:p>
            <a:pPr>
              <a:spcBef>
                <a:spcPct val="50000"/>
              </a:spcBef>
            </a:pPr>
            <a:r>
              <a:rPr lang="en-US" altLang="ko-KR" sz="2400" dirty="0" smtClean="0">
                <a:ea typeface="굴림" charset="-127"/>
                <a:cs typeface="Arial" pitchFamily="34" charset="0"/>
              </a:rPr>
              <a:t>All species have different number, shape, and size of chromosomes. For example, humans have 46 chromosomes, but chimpanzees have 48 chromosomes. This fact is very useful method to distinguish between species.</a:t>
            </a:r>
          </a:p>
          <a:p>
            <a:pPr>
              <a:spcBef>
                <a:spcPct val="50000"/>
              </a:spcBef>
            </a:pPr>
            <a:r>
              <a:rPr lang="en-US" altLang="ko-KR" sz="2400" dirty="0" smtClean="0">
                <a:ea typeface="굴림" charset="-127"/>
                <a:cs typeface="Arial" pitchFamily="34" charset="0"/>
              </a:rPr>
              <a:t>Therefore, if Sara finds the difference between the two animal's chromosomes, she can identify whether the two animals are same species or not. </a:t>
            </a:r>
            <a:endParaRPr lang="en-US" altLang="ko-KR" sz="2400" dirty="0" smtClean="0">
              <a:ea typeface="굴림" charset="-127"/>
              <a:cs typeface="Arial" pitchFamily="34" charset="0"/>
            </a:endParaRPr>
          </a:p>
          <a:p>
            <a:pPr>
              <a:spcBef>
                <a:spcPct val="50000"/>
              </a:spcBef>
            </a:pPr>
            <a:r>
              <a:rPr lang="en-CA" altLang="ko-KR" sz="2400" dirty="0" smtClean="0">
                <a:ea typeface="굴림" charset="-127"/>
                <a:cs typeface="Arial" pitchFamily="34" charset="0"/>
              </a:rPr>
              <a:t>So, the correct answer is </a:t>
            </a:r>
            <a:r>
              <a:rPr lang="en-CA" altLang="ko-KR" sz="2400" dirty="0" smtClean="0">
                <a:ea typeface="굴림" charset="-127"/>
                <a:cs typeface="Arial" pitchFamily="34" charset="0"/>
              </a:rPr>
              <a:t>E.</a:t>
            </a:r>
            <a:endParaRPr lang="en-CA" altLang="ko-KR" sz="2400" dirty="0" smtClean="0">
              <a:ea typeface="굴림" charset="-127"/>
              <a:cs typeface="Arial" pitchFamily="34" charset="0"/>
            </a:endParaRPr>
          </a:p>
        </p:txBody>
      </p:sp>
      <p:sp>
        <p:nvSpPr>
          <p:cNvPr id="6" name="Rectangle 15"/>
          <p:cNvSpPr>
            <a:spLocks noChangeArrowheads="1"/>
          </p:cNvSpPr>
          <p:nvPr/>
        </p:nvSpPr>
        <p:spPr bwMode="auto">
          <a:xfrm>
            <a:off x="1758661" y="279257"/>
            <a:ext cx="5759450" cy="1079500"/>
          </a:xfrm>
          <a:prstGeom prst="rect">
            <a:avLst/>
          </a:prstGeom>
          <a:noFill/>
          <a:ln w="9525">
            <a:noFill/>
            <a:miter lim="800000"/>
            <a:headEnd/>
            <a:tailEnd/>
          </a:ln>
        </p:spPr>
        <p:txBody>
          <a:bodyPr anchor="ctr"/>
          <a:lstStyle/>
          <a:p>
            <a:r>
              <a:rPr lang="en-US" sz="3600" b="1" dirty="0" smtClean="0">
                <a:solidFill>
                  <a:schemeClr val="bg1"/>
                </a:solidFill>
              </a:rPr>
              <a:t>Solution XIV </a:t>
            </a:r>
            <a:endParaRPr lang="en-US" sz="3600" b="1"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312329" y="4339988"/>
            <a:ext cx="1979613" cy="2246769"/>
          </a:xfrm>
          <a:prstGeom prst="rect">
            <a:avLst/>
          </a:prstGeom>
          <a:noFill/>
          <a:ln w="9525">
            <a:noFill/>
            <a:miter lim="800000"/>
            <a:headEnd/>
            <a:tailEnd/>
          </a:ln>
        </p:spPr>
        <p:txBody>
          <a:bodyPr wrap="square">
            <a:spAutoFit/>
          </a:bodyPr>
          <a:lstStyle/>
          <a:p>
            <a:pPr marL="342900" indent="-342900">
              <a:spcBef>
                <a:spcPct val="50000"/>
              </a:spcBef>
              <a:buFontTx/>
              <a:buAutoNum type="alphaUcPeriod"/>
            </a:pPr>
            <a:r>
              <a:rPr lang="en-US" sz="2000" dirty="0" smtClean="0"/>
              <a:t>I</a:t>
            </a:r>
          </a:p>
          <a:p>
            <a:pPr marL="342900" indent="-342900">
              <a:spcBef>
                <a:spcPct val="50000"/>
              </a:spcBef>
              <a:buFontTx/>
              <a:buAutoNum type="alphaUcPeriod"/>
            </a:pPr>
            <a:r>
              <a:rPr lang="en-US" sz="2000" dirty="0" smtClean="0"/>
              <a:t>I and II</a:t>
            </a:r>
            <a:endParaRPr lang="en-US" sz="2000" dirty="0"/>
          </a:p>
          <a:p>
            <a:pPr marL="342900" indent="-342900">
              <a:spcBef>
                <a:spcPct val="50000"/>
              </a:spcBef>
              <a:buFontTx/>
              <a:buAutoNum type="alphaUcPeriod"/>
            </a:pPr>
            <a:r>
              <a:rPr lang="en-US" sz="2000" dirty="0" smtClean="0"/>
              <a:t>II and III</a:t>
            </a:r>
            <a:endParaRPr lang="en-US" sz="2000" dirty="0"/>
          </a:p>
          <a:p>
            <a:pPr marL="342900" indent="-342900">
              <a:spcBef>
                <a:spcPct val="50000"/>
              </a:spcBef>
              <a:buFontTx/>
              <a:buAutoNum type="alphaUcPeriod"/>
            </a:pPr>
            <a:r>
              <a:rPr lang="en-US" sz="2000" dirty="0" smtClean="0"/>
              <a:t>II and IV</a:t>
            </a:r>
          </a:p>
          <a:p>
            <a:pPr marL="342900" indent="-342900">
              <a:spcBef>
                <a:spcPct val="50000"/>
              </a:spcBef>
              <a:buFontTx/>
              <a:buAutoNum type="alphaUcPeriod"/>
            </a:pPr>
            <a:r>
              <a:rPr lang="en-US" sz="2000" dirty="0" smtClean="0"/>
              <a:t>IV and V</a:t>
            </a:r>
            <a:endParaRPr lang="en-US" sz="2000" dirty="0"/>
          </a:p>
        </p:txBody>
      </p:sp>
      <p:sp>
        <p:nvSpPr>
          <p:cNvPr id="19" name="Rectangle 18"/>
          <p:cNvSpPr/>
          <p:nvPr/>
        </p:nvSpPr>
        <p:spPr bwMode="auto">
          <a:xfrm>
            <a:off x="0" y="1588"/>
            <a:ext cx="9144000" cy="152400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ko-KR">
              <a:solidFill>
                <a:srgbClr val="FFFFFF"/>
              </a:solidFill>
            </a:endParaRPr>
          </a:p>
        </p:txBody>
      </p:sp>
      <p:sp>
        <p:nvSpPr>
          <p:cNvPr id="4100" name="Rectangle 16"/>
          <p:cNvSpPr>
            <a:spLocks noChangeArrowheads="1"/>
          </p:cNvSpPr>
          <p:nvPr/>
        </p:nvSpPr>
        <p:spPr bwMode="auto">
          <a:xfrm>
            <a:off x="1524000" y="0"/>
            <a:ext cx="71438" cy="1527175"/>
          </a:xfrm>
          <a:prstGeom prst="rect">
            <a:avLst/>
          </a:prstGeom>
          <a:solidFill>
            <a:schemeClr val="bg1"/>
          </a:solidFill>
          <a:ln w="9525">
            <a:noFill/>
            <a:miter lim="800000"/>
            <a:headEnd/>
            <a:tailEnd/>
          </a:ln>
        </p:spPr>
        <p:txBody>
          <a:bodyPr wrap="none" anchor="ctr"/>
          <a:lstStyle/>
          <a:p>
            <a:endParaRPr lang="en-US"/>
          </a:p>
        </p:txBody>
      </p:sp>
      <p:sp>
        <p:nvSpPr>
          <p:cNvPr id="4101" name="Rectangle 15"/>
          <p:cNvSpPr>
            <a:spLocks noChangeArrowheads="1"/>
          </p:cNvSpPr>
          <p:nvPr/>
        </p:nvSpPr>
        <p:spPr bwMode="auto">
          <a:xfrm>
            <a:off x="1800225" y="223838"/>
            <a:ext cx="5759450" cy="1079500"/>
          </a:xfrm>
          <a:prstGeom prst="rect">
            <a:avLst/>
          </a:prstGeom>
          <a:noFill/>
          <a:ln w="9525">
            <a:noFill/>
            <a:miter lim="800000"/>
            <a:headEnd/>
            <a:tailEnd/>
          </a:ln>
        </p:spPr>
        <p:txBody>
          <a:bodyPr anchor="ctr"/>
          <a:lstStyle/>
          <a:p>
            <a:r>
              <a:rPr lang="en-US" sz="3600" b="1" dirty="0" smtClean="0">
                <a:solidFill>
                  <a:schemeClr val="bg1"/>
                </a:solidFill>
              </a:rPr>
              <a:t>Question II</a:t>
            </a:r>
            <a:endParaRPr lang="en-US" sz="3600" b="1" dirty="0">
              <a:solidFill>
                <a:schemeClr val="bg1"/>
              </a:solidFill>
            </a:endParaRPr>
          </a:p>
        </p:txBody>
      </p:sp>
      <p:sp>
        <p:nvSpPr>
          <p:cNvPr id="4102" name="Text Box 10"/>
          <p:cNvSpPr txBox="1">
            <a:spLocks noChangeArrowheads="1"/>
          </p:cNvSpPr>
          <p:nvPr/>
        </p:nvSpPr>
        <p:spPr bwMode="auto">
          <a:xfrm>
            <a:off x="172539" y="1721032"/>
            <a:ext cx="8797290" cy="461665"/>
          </a:xfrm>
          <a:prstGeom prst="rect">
            <a:avLst/>
          </a:prstGeom>
          <a:noFill/>
          <a:ln w="9525">
            <a:noFill/>
            <a:miter lim="800000"/>
            <a:headEnd/>
            <a:tailEnd/>
          </a:ln>
        </p:spPr>
        <p:txBody>
          <a:bodyPr wrap="square">
            <a:spAutoFit/>
          </a:bodyPr>
          <a:lstStyle/>
          <a:p>
            <a:pPr>
              <a:spcBef>
                <a:spcPct val="50000"/>
              </a:spcBef>
            </a:pPr>
            <a:r>
              <a:rPr lang="en-CA" altLang="ko-KR" sz="2400" dirty="0" smtClean="0">
                <a:ea typeface="굴림" charset="-127"/>
              </a:rPr>
              <a:t>The prokaryotic cells have: </a:t>
            </a:r>
            <a:endParaRPr lang="en-CA" altLang="ko-KR" sz="2400" dirty="0">
              <a:ea typeface="굴림" charset="-127"/>
            </a:endParaRPr>
          </a:p>
        </p:txBody>
      </p:sp>
      <p:sp>
        <p:nvSpPr>
          <p:cNvPr id="7" name="직사각형 6"/>
          <p:cNvSpPr/>
          <p:nvPr/>
        </p:nvSpPr>
        <p:spPr>
          <a:xfrm>
            <a:off x="243840" y="2280196"/>
            <a:ext cx="8686800" cy="1938992"/>
          </a:xfrm>
          <a:prstGeom prst="rect">
            <a:avLst/>
          </a:prstGeom>
        </p:spPr>
        <p:txBody>
          <a:bodyPr wrap="square">
            <a:spAutoFit/>
          </a:bodyPr>
          <a:lstStyle/>
          <a:p>
            <a:pPr marL="342900" lvl="0" indent="-342900">
              <a:buFont typeface="+mj-lt"/>
              <a:buAutoNum type="romanUcPeriod"/>
            </a:pPr>
            <a:r>
              <a:rPr lang="en-US" altLang="ko-KR" sz="2000" dirty="0" smtClean="0"/>
              <a:t>membrane-bound organelles</a:t>
            </a:r>
          </a:p>
          <a:p>
            <a:pPr marL="342900" indent="-342900">
              <a:buFont typeface="+mj-lt"/>
              <a:buAutoNum type="romanUcPeriod"/>
            </a:pPr>
            <a:r>
              <a:rPr lang="en-US" altLang="ko-KR" sz="2000" dirty="0" smtClean="0"/>
              <a:t>pili and flagella</a:t>
            </a:r>
          </a:p>
          <a:p>
            <a:pPr marL="342900" lvl="0" indent="-342900">
              <a:buFont typeface="+mj-lt"/>
              <a:buAutoNum type="romanUcPeriod"/>
            </a:pPr>
            <a:r>
              <a:rPr lang="en-US" altLang="ko-KR" sz="2000" dirty="0" smtClean="0"/>
              <a:t>compartmentalized organelles</a:t>
            </a:r>
          </a:p>
          <a:p>
            <a:pPr marL="342900" lvl="0" indent="-342900">
              <a:buFont typeface="+mj-lt"/>
              <a:buAutoNum type="romanUcPeriod"/>
            </a:pPr>
            <a:r>
              <a:rPr lang="en-US" altLang="ko-KR" sz="2000" dirty="0" smtClean="0"/>
              <a:t>DNA but it is not contained within a membrane or separated from rest of the cell </a:t>
            </a:r>
          </a:p>
          <a:p>
            <a:pPr marL="342900" lvl="0" indent="-342900">
              <a:buFont typeface="+mj-lt"/>
              <a:buAutoNum type="romanUcPeriod"/>
            </a:pPr>
            <a:r>
              <a:rPr lang="en-US" altLang="ko-KR" sz="2000" dirty="0" smtClean="0"/>
              <a:t>ribosomes but it is a only membrane-bound organelles in the cell </a:t>
            </a:r>
          </a:p>
        </p:txBody>
      </p:sp>
      <p:pic>
        <p:nvPicPr>
          <p:cNvPr id="8" name="그림 7" descr="cell pro.jpg"/>
          <p:cNvPicPr>
            <a:picLocks noChangeAspect="1"/>
          </p:cNvPicPr>
          <p:nvPr/>
        </p:nvPicPr>
        <p:blipFill>
          <a:blip r:embed="rId3" cstate="print"/>
          <a:stretch>
            <a:fillRect/>
          </a:stretch>
        </p:blipFill>
        <p:spPr>
          <a:xfrm>
            <a:off x="6370047" y="4106500"/>
            <a:ext cx="2329815" cy="2295116"/>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auto">
          <a:xfrm>
            <a:off x="0" y="1588"/>
            <a:ext cx="9144000" cy="152400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ko-KR">
              <a:solidFill>
                <a:srgbClr val="FFFFFF"/>
              </a:solidFill>
            </a:endParaRPr>
          </a:p>
        </p:txBody>
      </p:sp>
      <p:sp>
        <p:nvSpPr>
          <p:cNvPr id="5123" name="Rectangle 16"/>
          <p:cNvSpPr>
            <a:spLocks noChangeArrowheads="1"/>
          </p:cNvSpPr>
          <p:nvPr/>
        </p:nvSpPr>
        <p:spPr bwMode="auto">
          <a:xfrm>
            <a:off x="1524000" y="0"/>
            <a:ext cx="71438" cy="1527175"/>
          </a:xfrm>
          <a:prstGeom prst="rect">
            <a:avLst/>
          </a:prstGeom>
          <a:solidFill>
            <a:schemeClr val="bg1"/>
          </a:solidFill>
          <a:ln w="9525">
            <a:noFill/>
            <a:miter lim="800000"/>
            <a:headEnd/>
            <a:tailEnd/>
          </a:ln>
        </p:spPr>
        <p:txBody>
          <a:bodyPr wrap="none" anchor="ctr"/>
          <a:lstStyle/>
          <a:p>
            <a:endParaRPr lang="en-US"/>
          </a:p>
        </p:txBody>
      </p:sp>
      <p:sp>
        <p:nvSpPr>
          <p:cNvPr id="5124" name="Rectangle 15"/>
          <p:cNvSpPr>
            <a:spLocks noChangeArrowheads="1"/>
          </p:cNvSpPr>
          <p:nvPr/>
        </p:nvSpPr>
        <p:spPr bwMode="auto">
          <a:xfrm>
            <a:off x="1800225" y="223838"/>
            <a:ext cx="5759450" cy="1079500"/>
          </a:xfrm>
          <a:prstGeom prst="rect">
            <a:avLst/>
          </a:prstGeom>
          <a:noFill/>
          <a:ln w="9525">
            <a:noFill/>
            <a:miter lim="800000"/>
            <a:headEnd/>
            <a:tailEnd/>
          </a:ln>
        </p:spPr>
        <p:txBody>
          <a:bodyPr anchor="ctr"/>
          <a:lstStyle/>
          <a:p>
            <a:r>
              <a:rPr lang="en-CA" altLang="ko-KR" sz="3600" b="1" dirty="0" smtClean="0">
                <a:solidFill>
                  <a:schemeClr val="bg1"/>
                </a:solidFill>
                <a:ea typeface="굴림" charset="-127"/>
              </a:rPr>
              <a:t>Solution II</a:t>
            </a:r>
            <a:endParaRPr lang="en-CA" altLang="ko-KR" sz="3600" b="1" dirty="0">
              <a:solidFill>
                <a:schemeClr val="bg1"/>
              </a:solidFill>
              <a:ea typeface="굴림" charset="-127"/>
            </a:endParaRPr>
          </a:p>
        </p:txBody>
      </p:sp>
      <p:sp>
        <p:nvSpPr>
          <p:cNvPr id="5125" name="Text Box 6"/>
          <p:cNvSpPr txBox="1">
            <a:spLocks noChangeArrowheads="1"/>
          </p:cNvSpPr>
          <p:nvPr/>
        </p:nvSpPr>
        <p:spPr bwMode="auto">
          <a:xfrm>
            <a:off x="185792" y="1908313"/>
            <a:ext cx="4730764" cy="4262705"/>
          </a:xfrm>
          <a:prstGeom prst="rect">
            <a:avLst/>
          </a:prstGeom>
          <a:noFill/>
          <a:ln w="9525">
            <a:noFill/>
            <a:miter lim="800000"/>
            <a:headEnd/>
            <a:tailEnd/>
          </a:ln>
        </p:spPr>
        <p:txBody>
          <a:bodyPr wrap="square">
            <a:spAutoFit/>
          </a:bodyPr>
          <a:lstStyle/>
          <a:p>
            <a:pPr>
              <a:spcBef>
                <a:spcPct val="50000"/>
              </a:spcBef>
            </a:pPr>
            <a:r>
              <a:rPr lang="en-CA" altLang="ko-KR" sz="2200" b="1" dirty="0">
                <a:ea typeface="굴림" charset="-127"/>
              </a:rPr>
              <a:t>Answer:</a:t>
            </a:r>
            <a:r>
              <a:rPr lang="en-CA" altLang="ko-KR" sz="2200" dirty="0">
                <a:ea typeface="굴림" charset="-127"/>
              </a:rPr>
              <a:t>  </a:t>
            </a:r>
            <a:r>
              <a:rPr lang="en-CA" altLang="ko-KR" dirty="0" smtClean="0">
                <a:ea typeface="굴림" charset="-127"/>
              </a:rPr>
              <a:t>E</a:t>
            </a:r>
            <a:endParaRPr lang="en-CA" altLang="ko-KR" dirty="0">
              <a:ea typeface="굴림" charset="-127"/>
            </a:endParaRPr>
          </a:p>
          <a:p>
            <a:pPr>
              <a:spcBef>
                <a:spcPct val="50000"/>
              </a:spcBef>
            </a:pPr>
            <a:r>
              <a:rPr lang="en-CA" altLang="ko-KR" sz="2200" b="1" dirty="0">
                <a:ea typeface="굴림" charset="-127"/>
              </a:rPr>
              <a:t>Justification:</a:t>
            </a:r>
            <a:r>
              <a:rPr lang="en-CA" altLang="ko-KR" sz="2200" dirty="0">
                <a:ea typeface="굴림" charset="-127"/>
              </a:rPr>
              <a:t>  </a:t>
            </a:r>
            <a:endParaRPr lang="en-CA" altLang="ko-KR" sz="2200" dirty="0" smtClean="0">
              <a:ea typeface="굴림" charset="-127"/>
            </a:endParaRPr>
          </a:p>
          <a:p>
            <a:pPr>
              <a:spcBef>
                <a:spcPct val="50000"/>
              </a:spcBef>
            </a:pPr>
            <a:r>
              <a:rPr lang="en-CA" altLang="ko-KR" dirty="0" smtClean="0">
                <a:ea typeface="굴림" charset="-127"/>
              </a:rPr>
              <a:t>Prokaryotic cells have no membrane-bound organelles, therefore cells have DNA but is not </a:t>
            </a:r>
            <a:r>
              <a:rPr lang="en-US" altLang="ko-KR" dirty="0" smtClean="0"/>
              <a:t>compartmentalized</a:t>
            </a:r>
            <a:r>
              <a:rPr lang="en-CA" altLang="ko-KR" dirty="0" smtClean="0">
                <a:ea typeface="굴림" charset="-127"/>
              </a:rPr>
              <a:t> or separated from other parts of cell. </a:t>
            </a:r>
          </a:p>
          <a:p>
            <a:pPr>
              <a:spcBef>
                <a:spcPct val="50000"/>
              </a:spcBef>
            </a:pPr>
            <a:r>
              <a:rPr lang="en-CA" altLang="ko-KR" dirty="0" smtClean="0">
                <a:ea typeface="굴림" charset="-127"/>
              </a:rPr>
              <a:t>In addition, prokaryotic cells have ribosomes but it has no membrane-bound organelles.</a:t>
            </a:r>
          </a:p>
          <a:p>
            <a:pPr>
              <a:spcBef>
                <a:spcPct val="50000"/>
              </a:spcBef>
            </a:pPr>
            <a:r>
              <a:rPr lang="en-CA" altLang="ko-KR" dirty="0" smtClean="0">
                <a:ea typeface="굴림" charset="-127"/>
              </a:rPr>
              <a:t>As shown in diagram on the right, the prokaryotic cells have hair-like structures called </a:t>
            </a:r>
            <a:r>
              <a:rPr lang="en-CA" altLang="ko-KR" dirty="0" err="1" smtClean="0">
                <a:ea typeface="굴림" charset="-127"/>
              </a:rPr>
              <a:t>pili</a:t>
            </a:r>
            <a:r>
              <a:rPr lang="en-CA" altLang="ko-KR" dirty="0" smtClean="0">
                <a:ea typeface="굴림" charset="-127"/>
              </a:rPr>
              <a:t> and flagella.   </a:t>
            </a:r>
          </a:p>
          <a:p>
            <a:pPr>
              <a:spcBef>
                <a:spcPct val="50000"/>
              </a:spcBef>
            </a:pPr>
            <a:r>
              <a:rPr lang="en-CA" altLang="ko-KR" dirty="0" smtClean="0">
                <a:ea typeface="굴림" charset="-127"/>
              </a:rPr>
              <a:t>Therefore, E is the correct answer.</a:t>
            </a:r>
            <a:endParaRPr lang="en-CA" altLang="ko-KR" dirty="0">
              <a:ea typeface="굴림" charset="-127"/>
            </a:endParaRPr>
          </a:p>
        </p:txBody>
      </p:sp>
      <p:pic>
        <p:nvPicPr>
          <p:cNvPr id="9" name="내용 개체 틀 8" descr="prokaryotic.jpg"/>
          <p:cNvPicPr>
            <a:picLocks noGrp="1" noChangeAspect="1"/>
          </p:cNvPicPr>
          <p:nvPr>
            <p:ph sz="half" idx="2"/>
          </p:nvPr>
        </p:nvPicPr>
        <p:blipFill>
          <a:blip r:embed="rId3" cstate="print"/>
          <a:stretch>
            <a:fillRect/>
          </a:stretch>
        </p:blipFill>
        <p:spPr>
          <a:xfrm>
            <a:off x="4937760" y="1772232"/>
            <a:ext cx="4014083" cy="441520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0" name="직사각형 9"/>
          <p:cNvSpPr/>
          <p:nvPr/>
        </p:nvSpPr>
        <p:spPr>
          <a:xfrm>
            <a:off x="5527461" y="6281867"/>
            <a:ext cx="3616539" cy="276999"/>
          </a:xfrm>
          <a:prstGeom prst="rect">
            <a:avLst/>
          </a:prstGeom>
        </p:spPr>
        <p:txBody>
          <a:bodyPr wrap="square">
            <a:spAutoFit/>
          </a:bodyPr>
          <a:lstStyle/>
          <a:p>
            <a:r>
              <a:rPr lang="en-CA" altLang="ko-KR" sz="1200" dirty="0" smtClean="0"/>
              <a:t>Image retrieved from Campbell, Biology 6</a:t>
            </a:r>
            <a:r>
              <a:rPr lang="en-CA" altLang="ko-KR" sz="1200" baseline="30000" dirty="0" smtClean="0"/>
              <a:t>th</a:t>
            </a:r>
            <a:r>
              <a:rPr lang="en-CA" altLang="ko-KR" sz="1200" dirty="0" smtClean="0"/>
              <a:t> Edition  </a:t>
            </a:r>
            <a:endParaRPr lang="ko-KR" altLang="en-US"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251520" y="3501008"/>
            <a:ext cx="3528392" cy="2677656"/>
          </a:xfrm>
          <a:prstGeom prst="rect">
            <a:avLst/>
          </a:prstGeom>
          <a:noFill/>
          <a:ln w="9525">
            <a:noFill/>
            <a:miter lim="800000"/>
            <a:headEnd/>
            <a:tailEnd/>
          </a:ln>
        </p:spPr>
        <p:txBody>
          <a:bodyPr wrap="square">
            <a:spAutoFit/>
          </a:bodyPr>
          <a:lstStyle/>
          <a:p>
            <a:pPr marL="342900" indent="-342900">
              <a:spcBef>
                <a:spcPct val="50000"/>
              </a:spcBef>
              <a:buFontTx/>
              <a:buAutoNum type="alphaUcPeriod"/>
            </a:pPr>
            <a:r>
              <a:rPr lang="en-US" sz="2400" dirty="0" smtClean="0"/>
              <a:t>ribosomes</a:t>
            </a:r>
            <a:endParaRPr lang="en-US" sz="2400" dirty="0"/>
          </a:p>
          <a:p>
            <a:pPr marL="342900" indent="-342900">
              <a:spcBef>
                <a:spcPct val="50000"/>
              </a:spcBef>
              <a:buFontTx/>
              <a:buAutoNum type="alphaUcPeriod"/>
            </a:pPr>
            <a:r>
              <a:rPr lang="en-US" sz="2400" dirty="0" smtClean="0"/>
              <a:t>Anchoring junctions</a:t>
            </a:r>
            <a:endParaRPr lang="en-US" sz="2400" dirty="0"/>
          </a:p>
          <a:p>
            <a:pPr marL="342900" indent="-342900">
              <a:spcBef>
                <a:spcPct val="50000"/>
              </a:spcBef>
              <a:buFontTx/>
              <a:buAutoNum type="alphaUcPeriod"/>
            </a:pPr>
            <a:r>
              <a:rPr lang="en-US" sz="2400" dirty="0" smtClean="0"/>
              <a:t>pili</a:t>
            </a:r>
          </a:p>
          <a:p>
            <a:pPr marL="342900" indent="-342900">
              <a:spcBef>
                <a:spcPct val="50000"/>
              </a:spcBef>
              <a:buFontTx/>
              <a:buAutoNum type="alphaUcPeriod"/>
            </a:pPr>
            <a:r>
              <a:rPr lang="en-US" sz="2400" dirty="0" smtClean="0"/>
              <a:t>mitochondria </a:t>
            </a:r>
            <a:endParaRPr lang="en-US" sz="2400" dirty="0"/>
          </a:p>
          <a:p>
            <a:pPr marL="342900" indent="-342900">
              <a:spcBef>
                <a:spcPct val="50000"/>
              </a:spcBef>
              <a:buFontTx/>
              <a:buAutoNum type="alphaUcPeriod"/>
            </a:pPr>
            <a:r>
              <a:rPr lang="en-US" sz="2400" dirty="0" smtClean="0"/>
              <a:t>flagella</a:t>
            </a:r>
          </a:p>
        </p:txBody>
      </p:sp>
      <p:sp>
        <p:nvSpPr>
          <p:cNvPr id="19" name="Rectangle 18"/>
          <p:cNvSpPr/>
          <p:nvPr/>
        </p:nvSpPr>
        <p:spPr bwMode="auto">
          <a:xfrm>
            <a:off x="0" y="1588"/>
            <a:ext cx="9144000" cy="152400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ko-KR">
              <a:solidFill>
                <a:srgbClr val="FFFFFF"/>
              </a:solidFill>
            </a:endParaRPr>
          </a:p>
        </p:txBody>
      </p:sp>
      <p:sp>
        <p:nvSpPr>
          <p:cNvPr id="4100" name="Rectangle 16"/>
          <p:cNvSpPr>
            <a:spLocks noChangeArrowheads="1"/>
          </p:cNvSpPr>
          <p:nvPr/>
        </p:nvSpPr>
        <p:spPr bwMode="auto">
          <a:xfrm>
            <a:off x="1524000" y="0"/>
            <a:ext cx="71438" cy="1527175"/>
          </a:xfrm>
          <a:prstGeom prst="rect">
            <a:avLst/>
          </a:prstGeom>
          <a:solidFill>
            <a:schemeClr val="bg1"/>
          </a:solidFill>
          <a:ln w="9525">
            <a:noFill/>
            <a:miter lim="800000"/>
            <a:headEnd/>
            <a:tailEnd/>
          </a:ln>
        </p:spPr>
        <p:txBody>
          <a:bodyPr wrap="none" anchor="ctr"/>
          <a:lstStyle/>
          <a:p>
            <a:endParaRPr lang="en-US"/>
          </a:p>
        </p:txBody>
      </p:sp>
      <p:sp>
        <p:nvSpPr>
          <p:cNvPr id="4101" name="Rectangle 15"/>
          <p:cNvSpPr>
            <a:spLocks noChangeArrowheads="1"/>
          </p:cNvSpPr>
          <p:nvPr/>
        </p:nvSpPr>
        <p:spPr bwMode="auto">
          <a:xfrm>
            <a:off x="1800225" y="223838"/>
            <a:ext cx="5759450" cy="1079500"/>
          </a:xfrm>
          <a:prstGeom prst="rect">
            <a:avLst/>
          </a:prstGeom>
          <a:noFill/>
          <a:ln w="9525">
            <a:noFill/>
            <a:miter lim="800000"/>
            <a:headEnd/>
            <a:tailEnd/>
          </a:ln>
        </p:spPr>
        <p:txBody>
          <a:bodyPr anchor="ctr"/>
          <a:lstStyle/>
          <a:p>
            <a:r>
              <a:rPr lang="en-US" sz="3600" b="1" dirty="0" smtClean="0">
                <a:solidFill>
                  <a:schemeClr val="bg1"/>
                </a:solidFill>
              </a:rPr>
              <a:t>Question III</a:t>
            </a:r>
            <a:endParaRPr lang="en-US" sz="3600" b="1" dirty="0">
              <a:solidFill>
                <a:schemeClr val="bg1"/>
              </a:solidFill>
            </a:endParaRPr>
          </a:p>
        </p:txBody>
      </p:sp>
      <p:sp>
        <p:nvSpPr>
          <p:cNvPr id="4102" name="Text Box 10"/>
          <p:cNvSpPr txBox="1">
            <a:spLocks noChangeArrowheads="1"/>
          </p:cNvSpPr>
          <p:nvPr/>
        </p:nvSpPr>
        <p:spPr bwMode="auto">
          <a:xfrm>
            <a:off x="179512" y="1772816"/>
            <a:ext cx="8791949" cy="1200329"/>
          </a:xfrm>
          <a:prstGeom prst="rect">
            <a:avLst/>
          </a:prstGeom>
          <a:noFill/>
          <a:ln w="9525">
            <a:noFill/>
            <a:miter lim="800000"/>
            <a:headEnd/>
            <a:tailEnd/>
          </a:ln>
        </p:spPr>
        <p:txBody>
          <a:bodyPr wrap="square">
            <a:spAutoFit/>
          </a:bodyPr>
          <a:lstStyle/>
          <a:p>
            <a:pPr>
              <a:spcBef>
                <a:spcPct val="50000"/>
              </a:spcBef>
            </a:pPr>
            <a:r>
              <a:rPr lang="en-CA" altLang="ko-KR" sz="2400" dirty="0" smtClean="0">
                <a:ea typeface="굴림" charset="-127"/>
                <a:cs typeface="Arial" pitchFamily="34" charset="0"/>
              </a:rPr>
              <a:t>A scraping of material from Emily`s nail revealed many bacteria </a:t>
            </a:r>
            <a:r>
              <a:rPr lang="en-CA" altLang="ko-KR" sz="2400" dirty="0" smtClean="0">
                <a:ea typeface="굴림" charset="-127"/>
                <a:cs typeface="Arial" pitchFamily="34" charset="0"/>
              </a:rPr>
              <a:t>(prokaryotes) </a:t>
            </a:r>
            <a:r>
              <a:rPr lang="en-CA" altLang="ko-KR" sz="2400" dirty="0" smtClean="0">
                <a:ea typeface="굴림" charset="-127"/>
                <a:cs typeface="Arial" pitchFamily="34" charset="0"/>
              </a:rPr>
              <a:t>found on the nail surface. Such bacteria remained to the nail surface by structures called </a:t>
            </a:r>
            <a:endParaRPr lang="en-CA" altLang="ko-KR" sz="2400" dirty="0">
              <a:ea typeface="굴림" charset="-127"/>
              <a:cs typeface="Arial" pitchFamily="34" charset="0"/>
            </a:endParaRPr>
          </a:p>
        </p:txBody>
      </p:sp>
      <p:pic>
        <p:nvPicPr>
          <p:cNvPr id="7" name="그림 6" descr="Animal Cell.jpg"/>
          <p:cNvPicPr>
            <a:picLocks noChangeAspect="1"/>
          </p:cNvPicPr>
          <p:nvPr/>
        </p:nvPicPr>
        <p:blipFill>
          <a:blip r:embed="rId3" cstate="print"/>
          <a:stretch>
            <a:fillRect/>
          </a:stretch>
        </p:blipFill>
        <p:spPr>
          <a:xfrm>
            <a:off x="5652120" y="4077072"/>
            <a:ext cx="3096073" cy="225239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8" name="직사각형 7"/>
          <p:cNvSpPr/>
          <p:nvPr/>
        </p:nvSpPr>
        <p:spPr>
          <a:xfrm>
            <a:off x="5292080" y="6381328"/>
            <a:ext cx="3616539" cy="276999"/>
          </a:xfrm>
          <a:prstGeom prst="rect">
            <a:avLst/>
          </a:prstGeom>
        </p:spPr>
        <p:txBody>
          <a:bodyPr wrap="square">
            <a:spAutoFit/>
          </a:bodyPr>
          <a:lstStyle/>
          <a:p>
            <a:r>
              <a:rPr lang="en-CA" altLang="ko-KR" sz="1200" dirty="0" smtClean="0"/>
              <a:t>Image retrieved from </a:t>
            </a:r>
            <a:r>
              <a:rPr lang="en-CA" altLang="ko-KR" sz="1200" dirty="0" smtClean="0"/>
              <a:t>psychobabbleblog.blogspot.com</a:t>
            </a:r>
            <a:endParaRPr lang="ko-KR" altLang="en-US" sz="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bwMode="auto">
          <a:xfrm>
            <a:off x="0" y="1588"/>
            <a:ext cx="9144000" cy="152400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ko-KR">
              <a:solidFill>
                <a:srgbClr val="FFFFFF"/>
              </a:solidFill>
            </a:endParaRPr>
          </a:p>
        </p:txBody>
      </p:sp>
      <p:sp>
        <p:nvSpPr>
          <p:cNvPr id="4100" name="Rectangle 16"/>
          <p:cNvSpPr>
            <a:spLocks noChangeArrowheads="1"/>
          </p:cNvSpPr>
          <p:nvPr/>
        </p:nvSpPr>
        <p:spPr bwMode="auto">
          <a:xfrm>
            <a:off x="1524000" y="0"/>
            <a:ext cx="71438" cy="1527175"/>
          </a:xfrm>
          <a:prstGeom prst="rect">
            <a:avLst/>
          </a:prstGeom>
          <a:solidFill>
            <a:schemeClr val="bg1"/>
          </a:solidFill>
          <a:ln w="9525">
            <a:noFill/>
            <a:miter lim="800000"/>
            <a:headEnd/>
            <a:tailEnd/>
          </a:ln>
        </p:spPr>
        <p:txBody>
          <a:bodyPr wrap="none" anchor="ctr"/>
          <a:lstStyle/>
          <a:p>
            <a:endParaRPr lang="en-US"/>
          </a:p>
        </p:txBody>
      </p:sp>
      <p:sp>
        <p:nvSpPr>
          <p:cNvPr id="4101" name="Rectangle 15"/>
          <p:cNvSpPr>
            <a:spLocks noChangeArrowheads="1"/>
          </p:cNvSpPr>
          <p:nvPr/>
        </p:nvSpPr>
        <p:spPr bwMode="auto">
          <a:xfrm>
            <a:off x="1800225" y="223838"/>
            <a:ext cx="5759450" cy="1079500"/>
          </a:xfrm>
          <a:prstGeom prst="rect">
            <a:avLst/>
          </a:prstGeom>
          <a:noFill/>
          <a:ln w="9525">
            <a:noFill/>
            <a:miter lim="800000"/>
            <a:headEnd/>
            <a:tailEnd/>
          </a:ln>
        </p:spPr>
        <p:txBody>
          <a:bodyPr anchor="ctr"/>
          <a:lstStyle/>
          <a:p>
            <a:r>
              <a:rPr lang="en-US" sz="3600" b="1" dirty="0" smtClean="0">
                <a:solidFill>
                  <a:schemeClr val="bg1"/>
                </a:solidFill>
              </a:rPr>
              <a:t>Solution III</a:t>
            </a:r>
            <a:endParaRPr lang="en-US" sz="3600" b="1" dirty="0">
              <a:solidFill>
                <a:schemeClr val="bg1"/>
              </a:solidFill>
            </a:endParaRPr>
          </a:p>
        </p:txBody>
      </p:sp>
      <p:sp>
        <p:nvSpPr>
          <p:cNvPr id="7" name="Text Box 6"/>
          <p:cNvSpPr txBox="1">
            <a:spLocks noChangeArrowheads="1"/>
          </p:cNvSpPr>
          <p:nvPr/>
        </p:nvSpPr>
        <p:spPr bwMode="auto">
          <a:xfrm>
            <a:off x="251520" y="1772816"/>
            <a:ext cx="8556171" cy="4752528"/>
          </a:xfrm>
          <a:prstGeom prst="rect">
            <a:avLst/>
          </a:prstGeom>
          <a:noFill/>
          <a:ln w="9525">
            <a:noFill/>
            <a:miter lim="800000"/>
            <a:headEnd/>
            <a:tailEnd/>
          </a:ln>
        </p:spPr>
        <p:txBody>
          <a:bodyPr wrap="square">
            <a:spAutoFit/>
          </a:bodyPr>
          <a:lstStyle/>
          <a:p>
            <a:pPr>
              <a:spcBef>
                <a:spcPct val="50000"/>
              </a:spcBef>
            </a:pPr>
            <a:r>
              <a:rPr lang="en-CA" altLang="ko-KR" sz="2200" b="1" dirty="0">
                <a:ea typeface="굴림" charset="-127"/>
              </a:rPr>
              <a:t>Answer:</a:t>
            </a:r>
            <a:r>
              <a:rPr lang="en-CA" altLang="ko-KR" sz="2200" dirty="0">
                <a:ea typeface="굴림" charset="-127"/>
              </a:rPr>
              <a:t>  </a:t>
            </a:r>
            <a:r>
              <a:rPr lang="en-CA" altLang="ko-KR" dirty="0" smtClean="0">
                <a:ea typeface="굴림" charset="-127"/>
              </a:rPr>
              <a:t>C</a:t>
            </a:r>
            <a:endParaRPr lang="en-CA" altLang="ko-KR" sz="2200" b="1" dirty="0" smtClean="0">
              <a:ea typeface="굴림" charset="-127"/>
            </a:endParaRPr>
          </a:p>
          <a:p>
            <a:pPr>
              <a:spcBef>
                <a:spcPct val="50000"/>
              </a:spcBef>
            </a:pPr>
            <a:r>
              <a:rPr lang="en-CA" altLang="ko-KR" sz="2200" b="1" dirty="0" smtClean="0">
                <a:ea typeface="굴림" charset="-127"/>
              </a:rPr>
              <a:t>Justification</a:t>
            </a:r>
            <a:r>
              <a:rPr lang="en-CA" altLang="ko-KR" sz="2200" b="1" dirty="0">
                <a:ea typeface="굴림" charset="-127"/>
              </a:rPr>
              <a:t>:</a:t>
            </a:r>
            <a:r>
              <a:rPr lang="en-CA" altLang="ko-KR" sz="2200" dirty="0">
                <a:ea typeface="굴림" charset="-127"/>
              </a:rPr>
              <a:t>  </a:t>
            </a:r>
            <a:endParaRPr lang="en-CA" altLang="ko-KR" sz="2200" dirty="0" smtClean="0">
              <a:ea typeface="굴림" charset="-127"/>
            </a:endParaRPr>
          </a:p>
          <a:p>
            <a:pPr>
              <a:spcBef>
                <a:spcPct val="50000"/>
              </a:spcBef>
            </a:pPr>
            <a:r>
              <a:rPr lang="en-CA" sz="2000" u="sng" dirty="0" smtClean="0"/>
              <a:t>Pili</a:t>
            </a:r>
            <a:r>
              <a:rPr lang="en-CA" sz="2000" dirty="0" smtClean="0"/>
              <a:t> is a short, hair-like structure on the surface of prokaryotic cells. </a:t>
            </a:r>
            <a:r>
              <a:rPr lang="en-CA" sz="2000" dirty="0" smtClean="0"/>
              <a:t>This </a:t>
            </a:r>
            <a:r>
              <a:rPr lang="en-CA" sz="2000" dirty="0" smtClean="0"/>
              <a:t>structure involved in specific attachment of prokaryotes to surfaces, other cells or tissues in nature. </a:t>
            </a:r>
            <a:r>
              <a:rPr lang="en-CA" sz="2000" dirty="0"/>
              <a:t> </a:t>
            </a:r>
            <a:r>
              <a:rPr lang="en-CA" sz="2000" dirty="0" smtClean="0"/>
              <a:t>In other hand, A </a:t>
            </a:r>
            <a:r>
              <a:rPr lang="en-CA" sz="2000" u="sng" dirty="0" smtClean="0"/>
              <a:t>flagella</a:t>
            </a:r>
            <a:r>
              <a:rPr lang="en-CA" sz="2000" dirty="0" smtClean="0"/>
              <a:t> is a long whip-like attachment that stands out from the cell body of prokaryotic and eukaryotic cells. The primary role of the flagella is locomotion (cell movement).</a:t>
            </a:r>
          </a:p>
          <a:p>
            <a:pPr>
              <a:spcBef>
                <a:spcPct val="50000"/>
              </a:spcBef>
            </a:pPr>
            <a:r>
              <a:rPr lang="en-CA" altLang="ko-KR" sz="2000" u="sng" dirty="0" smtClean="0">
                <a:ea typeface="굴림" charset="-127"/>
              </a:rPr>
              <a:t>Anchoring junctions </a:t>
            </a:r>
            <a:r>
              <a:rPr lang="en-CA" altLang="ko-KR" sz="2000" dirty="0" smtClean="0">
                <a:ea typeface="굴림" charset="-127"/>
              </a:rPr>
              <a:t>occur at points of cell-cell and cell-matrix contact in all tissues. </a:t>
            </a:r>
            <a:r>
              <a:rPr lang="en-CA" altLang="ko-KR" sz="2000" dirty="0" smtClean="0">
                <a:ea typeface="굴림" charset="-127"/>
              </a:rPr>
              <a:t>Also it involved in mainly between proteins. </a:t>
            </a:r>
            <a:endParaRPr lang="en-CA" altLang="ko-KR" sz="2000" dirty="0" smtClean="0">
              <a:ea typeface="굴림" charset="-127"/>
            </a:endParaRPr>
          </a:p>
          <a:p>
            <a:pPr>
              <a:spcBef>
                <a:spcPct val="50000"/>
              </a:spcBef>
            </a:pPr>
            <a:r>
              <a:rPr lang="en-CA" altLang="ko-KR" sz="2000" dirty="0" smtClean="0">
                <a:ea typeface="굴림" charset="-127"/>
              </a:rPr>
              <a:t>Also, </a:t>
            </a:r>
            <a:r>
              <a:rPr lang="en-CA" altLang="ko-KR" sz="2000" u="sng" dirty="0" smtClean="0">
                <a:ea typeface="굴림" charset="-127"/>
              </a:rPr>
              <a:t>mitochondria</a:t>
            </a:r>
            <a:r>
              <a:rPr lang="en-CA" altLang="ko-KR" sz="2000" dirty="0" smtClean="0">
                <a:ea typeface="굴림" charset="-127"/>
              </a:rPr>
              <a:t> and </a:t>
            </a:r>
            <a:r>
              <a:rPr lang="en-CA" altLang="ko-KR" sz="2000" u="sng" dirty="0" smtClean="0">
                <a:ea typeface="굴림" charset="-127"/>
              </a:rPr>
              <a:t>ribosomes</a:t>
            </a:r>
            <a:r>
              <a:rPr lang="en-CA" altLang="ko-KR" sz="2000" dirty="0" smtClean="0">
                <a:ea typeface="굴림" charset="-127"/>
              </a:rPr>
              <a:t> are organelles found inside eukaryotic &amp; prokaryotic cells and involved with different functions. </a:t>
            </a:r>
          </a:p>
          <a:p>
            <a:pPr>
              <a:spcBef>
                <a:spcPct val="50000"/>
              </a:spcBef>
            </a:pPr>
            <a:r>
              <a:rPr lang="en-CA" altLang="ko-KR" sz="2000" dirty="0" smtClean="0">
                <a:ea typeface="굴림" charset="-127"/>
              </a:rPr>
              <a:t>Therefore, </a:t>
            </a:r>
            <a:r>
              <a:rPr lang="en-CA" altLang="ko-KR" sz="2000" dirty="0">
                <a:ea typeface="굴림" charset="-127"/>
              </a:rPr>
              <a:t>C</a:t>
            </a:r>
            <a:r>
              <a:rPr lang="en-CA" altLang="ko-KR" sz="2000" dirty="0" smtClean="0">
                <a:ea typeface="굴림" charset="-127"/>
              </a:rPr>
              <a:t> is the correct answer.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403770" y="2709182"/>
            <a:ext cx="2953385" cy="2677656"/>
          </a:xfrm>
          <a:prstGeom prst="rect">
            <a:avLst/>
          </a:prstGeom>
          <a:noFill/>
          <a:ln w="9525">
            <a:noFill/>
            <a:miter lim="800000"/>
            <a:headEnd/>
            <a:tailEnd/>
          </a:ln>
        </p:spPr>
        <p:txBody>
          <a:bodyPr wrap="square">
            <a:spAutoFit/>
          </a:bodyPr>
          <a:lstStyle/>
          <a:p>
            <a:pPr marL="342900" indent="-342900">
              <a:spcBef>
                <a:spcPct val="50000"/>
              </a:spcBef>
              <a:buFontTx/>
              <a:buAutoNum type="alphaUcPeriod"/>
            </a:pPr>
            <a:r>
              <a:rPr lang="en-US" sz="2400" dirty="0" smtClean="0"/>
              <a:t>Nucleus</a:t>
            </a:r>
            <a:endParaRPr lang="en-US" sz="2400" dirty="0"/>
          </a:p>
          <a:p>
            <a:pPr marL="342900" indent="-342900">
              <a:spcBef>
                <a:spcPct val="50000"/>
              </a:spcBef>
              <a:buFontTx/>
              <a:buAutoNum type="alphaUcPeriod"/>
            </a:pPr>
            <a:r>
              <a:rPr lang="en-US" sz="2400" dirty="0" smtClean="0"/>
              <a:t>Lysosomes</a:t>
            </a:r>
            <a:endParaRPr lang="en-US" sz="2400" dirty="0"/>
          </a:p>
          <a:p>
            <a:pPr marL="342900" indent="-342900">
              <a:spcBef>
                <a:spcPct val="50000"/>
              </a:spcBef>
              <a:buFontTx/>
              <a:buAutoNum type="alphaUcPeriod"/>
            </a:pPr>
            <a:r>
              <a:rPr lang="en-US" altLang="ko-KR" sz="2400" dirty="0" smtClean="0"/>
              <a:t>Chloroplast</a:t>
            </a:r>
          </a:p>
          <a:p>
            <a:pPr marL="342900" indent="-342900">
              <a:spcBef>
                <a:spcPct val="50000"/>
              </a:spcBef>
              <a:buFontTx/>
              <a:buAutoNum type="alphaUcPeriod"/>
            </a:pPr>
            <a:r>
              <a:rPr lang="en-US" sz="2400" dirty="0" smtClean="0"/>
              <a:t>Mitochondrion</a:t>
            </a:r>
            <a:endParaRPr lang="en-US" sz="2400" dirty="0"/>
          </a:p>
          <a:p>
            <a:pPr marL="342900" indent="-342900">
              <a:spcBef>
                <a:spcPct val="50000"/>
              </a:spcBef>
              <a:buFontTx/>
              <a:buAutoNum type="alphaUcPeriod"/>
            </a:pPr>
            <a:r>
              <a:rPr lang="en-US" sz="2400" dirty="0" smtClean="0"/>
              <a:t>Microtubules</a:t>
            </a:r>
            <a:endParaRPr lang="en-US" sz="2400" dirty="0"/>
          </a:p>
        </p:txBody>
      </p:sp>
      <p:sp>
        <p:nvSpPr>
          <p:cNvPr id="19" name="Rectangle 18"/>
          <p:cNvSpPr/>
          <p:nvPr/>
        </p:nvSpPr>
        <p:spPr bwMode="auto">
          <a:xfrm>
            <a:off x="0" y="1588"/>
            <a:ext cx="9144000" cy="152400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ko-KR">
              <a:solidFill>
                <a:srgbClr val="FFFFFF"/>
              </a:solidFill>
            </a:endParaRPr>
          </a:p>
        </p:txBody>
      </p:sp>
      <p:sp>
        <p:nvSpPr>
          <p:cNvPr id="4100" name="Rectangle 16"/>
          <p:cNvSpPr>
            <a:spLocks noChangeArrowheads="1"/>
          </p:cNvSpPr>
          <p:nvPr/>
        </p:nvSpPr>
        <p:spPr bwMode="auto">
          <a:xfrm>
            <a:off x="1524000" y="0"/>
            <a:ext cx="71438" cy="1527175"/>
          </a:xfrm>
          <a:prstGeom prst="rect">
            <a:avLst/>
          </a:prstGeom>
          <a:solidFill>
            <a:schemeClr val="bg1"/>
          </a:solidFill>
          <a:ln w="9525">
            <a:noFill/>
            <a:miter lim="800000"/>
            <a:headEnd/>
            <a:tailEnd/>
          </a:ln>
        </p:spPr>
        <p:txBody>
          <a:bodyPr wrap="none" anchor="ctr"/>
          <a:lstStyle/>
          <a:p>
            <a:endParaRPr lang="en-US"/>
          </a:p>
        </p:txBody>
      </p:sp>
      <p:sp>
        <p:nvSpPr>
          <p:cNvPr id="4101" name="Rectangle 15"/>
          <p:cNvSpPr>
            <a:spLocks noChangeArrowheads="1"/>
          </p:cNvSpPr>
          <p:nvPr/>
        </p:nvSpPr>
        <p:spPr bwMode="auto">
          <a:xfrm>
            <a:off x="1800225" y="223838"/>
            <a:ext cx="5759450" cy="1079500"/>
          </a:xfrm>
          <a:prstGeom prst="rect">
            <a:avLst/>
          </a:prstGeom>
          <a:noFill/>
          <a:ln w="9525">
            <a:noFill/>
            <a:miter lim="800000"/>
            <a:headEnd/>
            <a:tailEnd/>
          </a:ln>
        </p:spPr>
        <p:txBody>
          <a:bodyPr anchor="ctr"/>
          <a:lstStyle/>
          <a:p>
            <a:r>
              <a:rPr lang="en-US" sz="3600" b="1" dirty="0" smtClean="0">
                <a:solidFill>
                  <a:schemeClr val="bg1"/>
                </a:solidFill>
              </a:rPr>
              <a:t>Question IV </a:t>
            </a:r>
            <a:endParaRPr lang="en-US" sz="3600" b="1" dirty="0">
              <a:solidFill>
                <a:schemeClr val="bg1"/>
              </a:solidFill>
            </a:endParaRPr>
          </a:p>
        </p:txBody>
      </p:sp>
      <p:sp>
        <p:nvSpPr>
          <p:cNvPr id="4102" name="Text Box 10"/>
          <p:cNvSpPr txBox="1">
            <a:spLocks noChangeArrowheads="1"/>
          </p:cNvSpPr>
          <p:nvPr/>
        </p:nvSpPr>
        <p:spPr bwMode="auto">
          <a:xfrm>
            <a:off x="198665" y="1707968"/>
            <a:ext cx="8775518" cy="461665"/>
          </a:xfrm>
          <a:prstGeom prst="rect">
            <a:avLst/>
          </a:prstGeom>
          <a:noFill/>
          <a:ln w="9525">
            <a:noFill/>
            <a:miter lim="800000"/>
            <a:headEnd/>
            <a:tailEnd/>
          </a:ln>
        </p:spPr>
        <p:txBody>
          <a:bodyPr wrap="square">
            <a:spAutoFit/>
          </a:bodyPr>
          <a:lstStyle/>
          <a:p>
            <a:pPr>
              <a:spcBef>
                <a:spcPct val="50000"/>
              </a:spcBef>
            </a:pPr>
            <a:r>
              <a:rPr lang="en-CA" altLang="ko-KR" sz="2400" dirty="0" smtClean="0">
                <a:ea typeface="굴림" charset="-127"/>
              </a:rPr>
              <a:t>The typical animal cell contains all of the following except</a:t>
            </a:r>
            <a:r>
              <a:rPr lang="en-CA" altLang="ko-KR" sz="2200" dirty="0" smtClean="0">
                <a:ea typeface="굴림" charset="-127"/>
              </a:rPr>
              <a:t>:</a:t>
            </a:r>
            <a:endParaRPr lang="en-CA" altLang="ko-KR" sz="2200" dirty="0">
              <a:ea typeface="굴림" charset="-127"/>
            </a:endParaRPr>
          </a:p>
        </p:txBody>
      </p:sp>
      <p:sp>
        <p:nvSpPr>
          <p:cNvPr id="7" name="Rectangle 2"/>
          <p:cNvSpPr>
            <a:spLocks noGrp="1" noChangeArrowheads="1"/>
          </p:cNvSpPr>
          <p:nvPr>
            <p:ph type="title"/>
          </p:nvPr>
        </p:nvSpPr>
        <p:spPr>
          <a:xfrm>
            <a:off x="3036841" y="5422855"/>
            <a:ext cx="7008495" cy="1132522"/>
          </a:xfrm>
        </p:spPr>
        <p:txBody>
          <a:bodyPr/>
          <a:lstStyle/>
          <a:p>
            <a:pPr algn="l" eaLnBrk="1" hangingPunct="1"/>
            <a:r>
              <a:rPr lang="en-CA" altLang="ko-KR" sz="3600" b="1" dirty="0" smtClean="0">
                <a:solidFill>
                  <a:schemeClr val="bg1"/>
                </a:solidFill>
                <a:ea typeface="굴림" charset="-127"/>
              </a:rPr>
              <a:t>Eukaryotic Cell: Animal Cell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auto">
          <a:xfrm>
            <a:off x="0" y="0"/>
            <a:ext cx="9144000" cy="152400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ko-KR">
              <a:solidFill>
                <a:srgbClr val="FFFFFF"/>
              </a:solidFill>
            </a:endParaRPr>
          </a:p>
        </p:txBody>
      </p:sp>
      <p:sp>
        <p:nvSpPr>
          <p:cNvPr id="5123" name="Rectangle 16"/>
          <p:cNvSpPr>
            <a:spLocks noChangeArrowheads="1"/>
          </p:cNvSpPr>
          <p:nvPr/>
        </p:nvSpPr>
        <p:spPr bwMode="auto">
          <a:xfrm>
            <a:off x="1524000" y="0"/>
            <a:ext cx="71438" cy="1527175"/>
          </a:xfrm>
          <a:prstGeom prst="rect">
            <a:avLst/>
          </a:prstGeom>
          <a:solidFill>
            <a:schemeClr val="bg1"/>
          </a:solidFill>
          <a:ln w="9525">
            <a:noFill/>
            <a:miter lim="800000"/>
            <a:headEnd/>
            <a:tailEnd/>
          </a:ln>
        </p:spPr>
        <p:txBody>
          <a:bodyPr wrap="none" anchor="ctr"/>
          <a:lstStyle/>
          <a:p>
            <a:endParaRPr lang="en-US"/>
          </a:p>
        </p:txBody>
      </p:sp>
      <p:sp>
        <p:nvSpPr>
          <p:cNvPr id="5124" name="Rectangle 15"/>
          <p:cNvSpPr>
            <a:spLocks noChangeArrowheads="1"/>
          </p:cNvSpPr>
          <p:nvPr/>
        </p:nvSpPr>
        <p:spPr bwMode="auto">
          <a:xfrm>
            <a:off x="1800225" y="223838"/>
            <a:ext cx="5759450" cy="1079500"/>
          </a:xfrm>
          <a:prstGeom prst="rect">
            <a:avLst/>
          </a:prstGeom>
          <a:noFill/>
          <a:ln w="9525">
            <a:noFill/>
            <a:miter lim="800000"/>
            <a:headEnd/>
            <a:tailEnd/>
          </a:ln>
        </p:spPr>
        <p:txBody>
          <a:bodyPr anchor="ctr"/>
          <a:lstStyle/>
          <a:p>
            <a:r>
              <a:rPr lang="en-CA" altLang="ko-KR" sz="3600" b="1" dirty="0" smtClean="0">
                <a:solidFill>
                  <a:schemeClr val="bg1"/>
                </a:solidFill>
                <a:ea typeface="굴림" charset="-127"/>
              </a:rPr>
              <a:t>Solution IV</a:t>
            </a:r>
            <a:endParaRPr lang="en-CA" altLang="ko-KR" sz="3600" b="1" dirty="0">
              <a:solidFill>
                <a:schemeClr val="bg1"/>
              </a:solidFill>
              <a:ea typeface="굴림" charset="-127"/>
            </a:endParaRPr>
          </a:p>
        </p:txBody>
      </p:sp>
      <p:sp>
        <p:nvSpPr>
          <p:cNvPr id="5125" name="Text Box 6"/>
          <p:cNvSpPr txBox="1">
            <a:spLocks noChangeArrowheads="1"/>
          </p:cNvSpPr>
          <p:nvPr/>
        </p:nvSpPr>
        <p:spPr bwMode="auto">
          <a:xfrm>
            <a:off x="159026" y="1887830"/>
            <a:ext cx="4521759" cy="4478149"/>
          </a:xfrm>
          <a:prstGeom prst="rect">
            <a:avLst/>
          </a:prstGeom>
          <a:noFill/>
          <a:ln w="9525">
            <a:noFill/>
            <a:miter lim="800000"/>
            <a:headEnd/>
            <a:tailEnd/>
          </a:ln>
        </p:spPr>
        <p:txBody>
          <a:bodyPr wrap="square">
            <a:spAutoFit/>
          </a:bodyPr>
          <a:lstStyle/>
          <a:p>
            <a:pPr>
              <a:spcBef>
                <a:spcPct val="50000"/>
              </a:spcBef>
            </a:pPr>
            <a:r>
              <a:rPr lang="en-CA" altLang="ko-KR" sz="2200" b="1" dirty="0">
                <a:ea typeface="굴림" charset="-127"/>
              </a:rPr>
              <a:t>Answer:</a:t>
            </a:r>
            <a:r>
              <a:rPr lang="en-CA" altLang="ko-KR" sz="2200" dirty="0">
                <a:ea typeface="굴림" charset="-127"/>
              </a:rPr>
              <a:t>  </a:t>
            </a:r>
            <a:r>
              <a:rPr lang="en-CA" altLang="ko-KR" sz="2000" dirty="0" smtClean="0">
                <a:ea typeface="굴림" charset="-127"/>
              </a:rPr>
              <a:t>C</a:t>
            </a:r>
            <a:endParaRPr lang="en-CA" altLang="ko-KR" sz="2200" dirty="0">
              <a:ea typeface="굴림" charset="-127"/>
            </a:endParaRPr>
          </a:p>
          <a:p>
            <a:pPr>
              <a:spcBef>
                <a:spcPct val="50000"/>
              </a:spcBef>
            </a:pPr>
            <a:r>
              <a:rPr lang="en-CA" altLang="ko-KR" sz="2200" b="1" dirty="0">
                <a:ea typeface="굴림" charset="-127"/>
              </a:rPr>
              <a:t>Justification</a:t>
            </a:r>
            <a:r>
              <a:rPr lang="en-CA" altLang="ko-KR" sz="2200" b="1" dirty="0" smtClean="0">
                <a:ea typeface="굴림" charset="-127"/>
              </a:rPr>
              <a:t>:</a:t>
            </a:r>
          </a:p>
          <a:p>
            <a:pPr>
              <a:spcBef>
                <a:spcPct val="50000"/>
              </a:spcBef>
            </a:pPr>
            <a:r>
              <a:rPr lang="en-CA" altLang="ko-KR" sz="2000" dirty="0" smtClean="0">
                <a:ea typeface="굴림" charset="-127"/>
              </a:rPr>
              <a:t>Chloroplast is photosynthetic organelle which converts energy of sunlight to chemical energy during photosynthesis. Therefore, it is obvious that only plant cells contain the chloroplasts.</a:t>
            </a:r>
          </a:p>
          <a:p>
            <a:pPr>
              <a:spcBef>
                <a:spcPct val="50000"/>
              </a:spcBef>
            </a:pPr>
            <a:r>
              <a:rPr lang="en-CA" altLang="ko-KR" sz="2000" dirty="0" smtClean="0">
                <a:ea typeface="굴림" charset="-127"/>
              </a:rPr>
              <a:t>The eukaryotic animal cells contain all the other examples given in the question.</a:t>
            </a:r>
          </a:p>
          <a:p>
            <a:pPr>
              <a:spcBef>
                <a:spcPct val="50000"/>
              </a:spcBef>
            </a:pPr>
            <a:r>
              <a:rPr lang="en-CA" altLang="ko-KR" sz="2000" dirty="0" smtClean="0">
                <a:ea typeface="굴림" charset="-127"/>
              </a:rPr>
              <a:t>Therefore, the correct answer is C.</a:t>
            </a:r>
          </a:p>
        </p:txBody>
      </p:sp>
      <p:pic>
        <p:nvPicPr>
          <p:cNvPr id="6" name="그림 5" descr="Animal Cell.jpg"/>
          <p:cNvPicPr>
            <a:picLocks noChangeAspect="1"/>
          </p:cNvPicPr>
          <p:nvPr/>
        </p:nvPicPr>
        <p:blipFill>
          <a:blip r:embed="rId3" cstate="print"/>
          <a:stretch>
            <a:fillRect/>
          </a:stretch>
        </p:blipFill>
        <p:spPr>
          <a:xfrm>
            <a:off x="4709268" y="1748119"/>
            <a:ext cx="4182941" cy="48281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직사각형 6"/>
          <p:cNvSpPr/>
          <p:nvPr/>
        </p:nvSpPr>
        <p:spPr>
          <a:xfrm>
            <a:off x="4717774" y="6550223"/>
            <a:ext cx="4426226" cy="307777"/>
          </a:xfrm>
          <a:prstGeom prst="rect">
            <a:avLst/>
          </a:prstGeom>
        </p:spPr>
        <p:txBody>
          <a:bodyPr wrap="square">
            <a:spAutoFit/>
          </a:bodyPr>
          <a:lstStyle/>
          <a:p>
            <a:r>
              <a:rPr lang="en-CA" altLang="ko-KR" sz="1400" dirty="0" smtClean="0"/>
              <a:t>Images retrieved from Campbell, Biology 6</a:t>
            </a:r>
            <a:r>
              <a:rPr lang="en-CA" altLang="ko-KR" sz="1400" baseline="30000" dirty="0" smtClean="0"/>
              <a:t>th</a:t>
            </a:r>
            <a:r>
              <a:rPr lang="en-CA" altLang="ko-KR" sz="1400" dirty="0" smtClean="0"/>
              <a:t> Edition  </a:t>
            </a:r>
            <a:endParaRPr lang="ko-KR" altLang="en-US" sz="1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2110</Words>
  <Application>Microsoft Office PowerPoint</Application>
  <PresentationFormat>화면 슬라이드 쇼(4:3)</PresentationFormat>
  <Paragraphs>265</Paragraphs>
  <Slides>31</Slides>
  <Notes>31</Notes>
  <HiddenSlides>0</HiddenSlides>
  <MMClips>0</MMClips>
  <ScaleCrop>false</ScaleCrop>
  <HeadingPairs>
    <vt:vector size="4" baseType="variant">
      <vt:variant>
        <vt:lpstr>테마</vt:lpstr>
      </vt:variant>
      <vt:variant>
        <vt:i4>1</vt:i4>
      </vt:variant>
      <vt:variant>
        <vt:lpstr>슬라이드 제목</vt:lpstr>
      </vt:variant>
      <vt:variant>
        <vt:i4>31</vt:i4>
      </vt:variant>
    </vt:vector>
  </HeadingPairs>
  <TitlesOfParts>
    <vt:vector size="32" baseType="lpstr">
      <vt:lpstr>Office 테마</vt:lpstr>
      <vt:lpstr>Biology Cell Biology: Cell Structure I</vt:lpstr>
      <vt:lpstr>Question I</vt:lpstr>
      <vt:lpstr>슬라이드 3</vt:lpstr>
      <vt:lpstr>슬라이드 4</vt:lpstr>
      <vt:lpstr>슬라이드 5</vt:lpstr>
      <vt:lpstr>슬라이드 6</vt:lpstr>
      <vt:lpstr>슬라이드 7</vt:lpstr>
      <vt:lpstr>Eukaryotic Cell: Animal Cell</vt:lpstr>
      <vt:lpstr>슬라이드 9</vt:lpstr>
      <vt:lpstr>Eukaryotic Cell: Animal Cell</vt:lpstr>
      <vt:lpstr>슬라이드 11</vt:lpstr>
      <vt:lpstr>Eukaryotic Cell: Animal Cell</vt:lpstr>
      <vt:lpstr>슬라이드 13</vt:lpstr>
      <vt:lpstr>Review: Types of Cells</vt:lpstr>
      <vt:lpstr>Review: Prokaryotic Cell vs. Eukaryotic Cell</vt:lpstr>
      <vt:lpstr>슬라이드 16</vt:lpstr>
      <vt:lpstr>슬라이드 17</vt:lpstr>
      <vt:lpstr>슬라이드 18</vt:lpstr>
      <vt:lpstr>슬라이드 19</vt:lpstr>
      <vt:lpstr>슬라이드 20</vt:lpstr>
      <vt:lpstr>슬라이드 21</vt:lpstr>
      <vt:lpstr>슬라이드 22</vt:lpstr>
      <vt:lpstr>슬라이드 23</vt:lpstr>
      <vt:lpstr>슬라이드 24</vt:lpstr>
      <vt:lpstr>슬라이드 25</vt:lpstr>
      <vt:lpstr>슬라이드 26</vt:lpstr>
      <vt:lpstr>슬라이드 27</vt:lpstr>
      <vt:lpstr>슬라이드 28</vt:lpstr>
      <vt:lpstr>슬라이드 29</vt:lpstr>
      <vt:lpstr>슬라이드 30</vt:lpstr>
      <vt:lpstr>슬라이드 31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Biology Cell Biology: Cell Structure I</dc:title>
  <dc:creator>YOOM</dc:creator>
  <cp:lastModifiedBy>YOOM</cp:lastModifiedBy>
  <cp:revision>14</cp:revision>
  <dcterms:created xsi:type="dcterms:W3CDTF">2014-10-27T07:26:49Z</dcterms:created>
  <dcterms:modified xsi:type="dcterms:W3CDTF">2014-10-28T04:45:07Z</dcterms:modified>
</cp:coreProperties>
</file>